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handoutMasterIdLst>
    <p:handoutMasterId r:id="rId24"/>
  </p:handoutMasterIdLst>
  <p:sldIdLst>
    <p:sldId id="256" r:id="rId2"/>
    <p:sldId id="258" r:id="rId3"/>
    <p:sldId id="260" r:id="rId4"/>
    <p:sldId id="261" r:id="rId5"/>
    <p:sldId id="296" r:id="rId6"/>
    <p:sldId id="297" r:id="rId7"/>
    <p:sldId id="298" r:id="rId8"/>
    <p:sldId id="299" r:id="rId9"/>
    <p:sldId id="300" r:id="rId10"/>
    <p:sldId id="262" r:id="rId11"/>
    <p:sldId id="301" r:id="rId12"/>
    <p:sldId id="313" r:id="rId13"/>
    <p:sldId id="302" r:id="rId14"/>
    <p:sldId id="312" r:id="rId15"/>
    <p:sldId id="303" r:id="rId16"/>
    <p:sldId id="305" r:id="rId17"/>
    <p:sldId id="306" r:id="rId18"/>
    <p:sldId id="307" r:id="rId19"/>
    <p:sldId id="308" r:id="rId20"/>
    <p:sldId id="310" r:id="rId21"/>
    <p:sldId id="311"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1185CB-B7A0-4045-8322-F8C2D31B34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1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9EC7A7-25DB-46E5-9ECE-96DAA1F209ED}" type="datetimeFigureOut">
              <a:rPr lang="en-US" smtClean="0"/>
              <a:t>2025-12-04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BF553C-7D59-4640-A7E3-9801B48599BB}"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2f1bf7c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2f1bf7c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0b269c6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0b269c6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93169256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2e931692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93169256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2e931692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e9316925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e9316925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93169256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2e931692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93169256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2e931692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e93169256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2e9316925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0b269c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0b269c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49000">
              <a:schemeClr val="lt1"/>
            </a:gs>
            <a:gs pos="100000">
              <a:schemeClr val="dk2"/>
            </a:gs>
          </a:gsLst>
          <a:lin ang="0" scaled="0"/>
        </a:gradFill>
        <a:effectLst/>
      </p:bgPr>
    </p:bg>
    <p:spTree>
      <p:nvGrpSpPr>
        <p:cNvPr id="1" name="Shape 8"/>
        <p:cNvGrpSpPr/>
        <p:nvPr/>
      </p:nvGrpSpPr>
      <p:grpSpPr>
        <a:xfrm>
          <a:off x="0" y="0"/>
          <a:ext cx="0" cy="0"/>
          <a:chOff x="0" y="0"/>
          <a:chExt cx="0" cy="0"/>
        </a:xfrm>
      </p:grpSpPr>
      <p:sp>
        <p:nvSpPr>
          <p:cNvPr id="9" name="Google Shape;9;p2"/>
          <p:cNvSpPr/>
          <p:nvPr/>
        </p:nvSpPr>
        <p:spPr>
          <a:xfrm>
            <a:off x="-3556175" y="-2746575"/>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rotWithShape="1">
          <a:blip r:embed="rId2"/>
          <a:srcRect l="13011" t="51564" r="72803"/>
          <a:stretch>
            <a:fillRect/>
          </a:stretch>
        </p:blipFill>
        <p:spPr>
          <a:xfrm rot="-5400000">
            <a:off x="931413" y="-924086"/>
            <a:ext cx="1535724" cy="3398550"/>
          </a:xfrm>
          <a:prstGeom prst="rect">
            <a:avLst/>
          </a:prstGeom>
          <a:noFill/>
          <a:ln>
            <a:noFill/>
          </a:ln>
        </p:spPr>
      </p:pic>
      <p:sp>
        <p:nvSpPr>
          <p:cNvPr id="11" name="Google Shape;11;p2"/>
          <p:cNvSpPr/>
          <p:nvPr/>
        </p:nvSpPr>
        <p:spPr>
          <a:xfrm>
            <a:off x="6593925" y="2168775"/>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13225" y="1364775"/>
            <a:ext cx="5698200" cy="2580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00" b="0">
                <a:latin typeface="Phudu SemiBold"/>
                <a:ea typeface="Phudu SemiBold"/>
                <a:cs typeface="Phudu SemiBold"/>
                <a:sym typeface="Phudu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3225" y="4036950"/>
            <a:ext cx="5698200" cy="44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gradFill>
          <a:gsLst>
            <a:gs pos="0">
              <a:schemeClr val="lt1"/>
            </a:gs>
            <a:gs pos="49000">
              <a:schemeClr val="lt1"/>
            </a:gs>
            <a:gs pos="100000">
              <a:schemeClr val="dk2"/>
            </a:gs>
          </a:gsLst>
          <a:lin ang="0" scaled="0"/>
        </a:gradFill>
        <a:effectLst/>
      </p:bgPr>
    </p:bg>
    <p:spTree>
      <p:nvGrpSpPr>
        <p:cNvPr id="1" name="Shape 149"/>
        <p:cNvGrpSpPr/>
        <p:nvPr/>
      </p:nvGrpSpPr>
      <p:grpSpPr>
        <a:xfrm>
          <a:off x="0" y="0"/>
          <a:ext cx="0" cy="0"/>
          <a:chOff x="0" y="0"/>
          <a:chExt cx="0" cy="0"/>
        </a:xfrm>
      </p:grpSpPr>
      <p:sp>
        <p:nvSpPr>
          <p:cNvPr id="150" name="Google Shape;150;p19"/>
          <p:cNvSpPr/>
          <p:nvPr/>
        </p:nvSpPr>
        <p:spPr>
          <a:xfrm rot="10800000">
            <a:off x="7615825" y="-1430937"/>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10800000">
            <a:off x="-3013412" y="317740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19"/>
          <p:cNvPicPr preferRelativeResize="0"/>
          <p:nvPr/>
        </p:nvPicPr>
        <p:blipFill rotWithShape="1">
          <a:blip r:embed="rId2"/>
          <a:srcRect l="63442" b="71523"/>
          <a:stretch>
            <a:fillRect/>
          </a:stretch>
        </p:blipFill>
        <p:spPr>
          <a:xfrm rot="-5400000">
            <a:off x="6204225" y="2165625"/>
            <a:ext cx="3957700" cy="1998050"/>
          </a:xfrm>
          <a:prstGeom prst="rect">
            <a:avLst/>
          </a:prstGeom>
          <a:noFill/>
          <a:ln>
            <a:noFill/>
          </a:ln>
        </p:spPr>
      </p:pic>
      <p:pic>
        <p:nvPicPr>
          <p:cNvPr id="153" name="Google Shape;153;p19"/>
          <p:cNvPicPr preferRelativeResize="0"/>
          <p:nvPr/>
        </p:nvPicPr>
        <p:blipFill rotWithShape="1">
          <a:blip r:embed="rId2"/>
          <a:srcRect l="38791" r="8314" b="65697"/>
          <a:stretch>
            <a:fillRect/>
          </a:stretch>
        </p:blipFill>
        <p:spPr>
          <a:xfrm rot="4085377">
            <a:off x="-2503171" y="1725453"/>
            <a:ext cx="5726445" cy="2406845"/>
          </a:xfrm>
          <a:prstGeom prst="rect">
            <a:avLst/>
          </a:prstGeom>
          <a:noFill/>
          <a:ln>
            <a:noFill/>
          </a:ln>
        </p:spPr>
      </p:pic>
      <p:sp>
        <p:nvSpPr>
          <p:cNvPr id="154" name="Google Shape;154;p19"/>
          <p:cNvSpPr txBox="1">
            <a:spLocks noGrp="1"/>
          </p:cNvSpPr>
          <p:nvPr>
            <p:ph type="subTitle" idx="1"/>
          </p:nvPr>
        </p:nvSpPr>
        <p:spPr>
          <a:xfrm>
            <a:off x="720000" y="2779850"/>
            <a:ext cx="2175300" cy="18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9"/>
          <p:cNvSpPr txBox="1">
            <a:spLocks noGrp="1"/>
          </p:cNvSpPr>
          <p:nvPr>
            <p:ph type="subTitle" idx="2"/>
          </p:nvPr>
        </p:nvSpPr>
        <p:spPr>
          <a:xfrm>
            <a:off x="3484347" y="2779850"/>
            <a:ext cx="2175300" cy="18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9"/>
          <p:cNvSpPr txBox="1">
            <a:spLocks noGrp="1"/>
          </p:cNvSpPr>
          <p:nvPr>
            <p:ph type="subTitle" idx="3"/>
          </p:nvPr>
        </p:nvSpPr>
        <p:spPr>
          <a:xfrm>
            <a:off x="6248700" y="2779850"/>
            <a:ext cx="2175300" cy="18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9"/>
          <p:cNvSpPr txBox="1">
            <a:spLocks noGrp="1"/>
          </p:cNvSpPr>
          <p:nvPr>
            <p:ph type="subTitle" idx="4"/>
          </p:nvPr>
        </p:nvSpPr>
        <p:spPr>
          <a:xfrm>
            <a:off x="720000" y="2168925"/>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hudu"/>
              <a:buNone/>
              <a:defRPr sz="2200" i="1">
                <a:solidFill>
                  <a:schemeClr val="dk1"/>
                </a:solidFill>
                <a:latin typeface="Phudu Medium"/>
                <a:ea typeface="Phudu Medium"/>
                <a:cs typeface="Phudu Medium"/>
                <a:sym typeface="Phudu Medium"/>
              </a:defRPr>
            </a:lvl1pPr>
            <a:lvl2pPr lvl="1" algn="ctr" rtl="0">
              <a:lnSpc>
                <a:spcPct val="100000"/>
              </a:lnSpc>
              <a:spcBef>
                <a:spcPts val="0"/>
              </a:spcBef>
              <a:spcAft>
                <a:spcPts val="0"/>
              </a:spcAft>
              <a:buSzPts val="2400"/>
              <a:buFont typeface="Phudu"/>
              <a:buNone/>
              <a:defRPr sz="2400" b="1">
                <a:latin typeface="Phudu"/>
                <a:ea typeface="Phudu"/>
                <a:cs typeface="Phudu"/>
                <a:sym typeface="Phudu"/>
              </a:defRPr>
            </a:lvl2pPr>
            <a:lvl3pPr lvl="2" algn="ctr" rtl="0">
              <a:lnSpc>
                <a:spcPct val="100000"/>
              </a:lnSpc>
              <a:spcBef>
                <a:spcPts val="0"/>
              </a:spcBef>
              <a:spcAft>
                <a:spcPts val="0"/>
              </a:spcAft>
              <a:buSzPts val="2400"/>
              <a:buFont typeface="Phudu"/>
              <a:buNone/>
              <a:defRPr sz="2400" b="1">
                <a:latin typeface="Phudu"/>
                <a:ea typeface="Phudu"/>
                <a:cs typeface="Phudu"/>
                <a:sym typeface="Phudu"/>
              </a:defRPr>
            </a:lvl3pPr>
            <a:lvl4pPr lvl="3" algn="ctr" rtl="0">
              <a:lnSpc>
                <a:spcPct val="100000"/>
              </a:lnSpc>
              <a:spcBef>
                <a:spcPts val="0"/>
              </a:spcBef>
              <a:spcAft>
                <a:spcPts val="0"/>
              </a:spcAft>
              <a:buSzPts val="2400"/>
              <a:buFont typeface="Phudu"/>
              <a:buNone/>
              <a:defRPr sz="2400" b="1">
                <a:latin typeface="Phudu"/>
                <a:ea typeface="Phudu"/>
                <a:cs typeface="Phudu"/>
                <a:sym typeface="Phudu"/>
              </a:defRPr>
            </a:lvl4pPr>
            <a:lvl5pPr lvl="4" algn="ctr" rtl="0">
              <a:lnSpc>
                <a:spcPct val="100000"/>
              </a:lnSpc>
              <a:spcBef>
                <a:spcPts val="0"/>
              </a:spcBef>
              <a:spcAft>
                <a:spcPts val="0"/>
              </a:spcAft>
              <a:buSzPts val="2400"/>
              <a:buFont typeface="Phudu"/>
              <a:buNone/>
              <a:defRPr sz="2400" b="1">
                <a:latin typeface="Phudu"/>
                <a:ea typeface="Phudu"/>
                <a:cs typeface="Phudu"/>
                <a:sym typeface="Phudu"/>
              </a:defRPr>
            </a:lvl5pPr>
            <a:lvl6pPr lvl="5" algn="ctr" rtl="0">
              <a:lnSpc>
                <a:spcPct val="100000"/>
              </a:lnSpc>
              <a:spcBef>
                <a:spcPts val="0"/>
              </a:spcBef>
              <a:spcAft>
                <a:spcPts val="0"/>
              </a:spcAft>
              <a:buSzPts val="2400"/>
              <a:buFont typeface="Phudu"/>
              <a:buNone/>
              <a:defRPr sz="2400" b="1">
                <a:latin typeface="Phudu"/>
                <a:ea typeface="Phudu"/>
                <a:cs typeface="Phudu"/>
                <a:sym typeface="Phudu"/>
              </a:defRPr>
            </a:lvl6pPr>
            <a:lvl7pPr lvl="6" algn="ctr" rtl="0">
              <a:lnSpc>
                <a:spcPct val="100000"/>
              </a:lnSpc>
              <a:spcBef>
                <a:spcPts val="0"/>
              </a:spcBef>
              <a:spcAft>
                <a:spcPts val="0"/>
              </a:spcAft>
              <a:buSzPts val="2400"/>
              <a:buFont typeface="Phudu"/>
              <a:buNone/>
              <a:defRPr sz="2400" b="1">
                <a:latin typeface="Phudu"/>
                <a:ea typeface="Phudu"/>
                <a:cs typeface="Phudu"/>
                <a:sym typeface="Phudu"/>
              </a:defRPr>
            </a:lvl7pPr>
            <a:lvl8pPr lvl="7" algn="ctr" rtl="0">
              <a:lnSpc>
                <a:spcPct val="100000"/>
              </a:lnSpc>
              <a:spcBef>
                <a:spcPts val="0"/>
              </a:spcBef>
              <a:spcAft>
                <a:spcPts val="0"/>
              </a:spcAft>
              <a:buSzPts val="2400"/>
              <a:buFont typeface="Phudu"/>
              <a:buNone/>
              <a:defRPr sz="2400" b="1">
                <a:latin typeface="Phudu"/>
                <a:ea typeface="Phudu"/>
                <a:cs typeface="Phudu"/>
                <a:sym typeface="Phudu"/>
              </a:defRPr>
            </a:lvl8pPr>
            <a:lvl9pPr lvl="8" algn="ctr" rtl="0">
              <a:lnSpc>
                <a:spcPct val="100000"/>
              </a:lnSpc>
              <a:spcBef>
                <a:spcPts val="0"/>
              </a:spcBef>
              <a:spcAft>
                <a:spcPts val="0"/>
              </a:spcAft>
              <a:buSzPts val="2400"/>
              <a:buFont typeface="Phudu"/>
              <a:buNone/>
              <a:defRPr sz="2400" b="1">
                <a:latin typeface="Phudu"/>
                <a:ea typeface="Phudu"/>
                <a:cs typeface="Phudu"/>
                <a:sym typeface="Phudu"/>
              </a:defRPr>
            </a:lvl9pPr>
          </a:lstStyle>
          <a:p>
            <a:endParaRPr/>
          </a:p>
        </p:txBody>
      </p:sp>
      <p:sp>
        <p:nvSpPr>
          <p:cNvPr id="158" name="Google Shape;158;p19"/>
          <p:cNvSpPr txBox="1">
            <a:spLocks noGrp="1"/>
          </p:cNvSpPr>
          <p:nvPr>
            <p:ph type="subTitle" idx="5"/>
          </p:nvPr>
        </p:nvSpPr>
        <p:spPr>
          <a:xfrm>
            <a:off x="3484350" y="2168925"/>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hudu"/>
              <a:buNone/>
              <a:defRPr sz="2200" i="1">
                <a:solidFill>
                  <a:schemeClr val="dk1"/>
                </a:solidFill>
                <a:latin typeface="Phudu Medium"/>
                <a:ea typeface="Phudu Medium"/>
                <a:cs typeface="Phudu Medium"/>
                <a:sym typeface="Phudu Medium"/>
              </a:defRPr>
            </a:lvl1pPr>
            <a:lvl2pPr lvl="1" algn="ctr" rtl="0">
              <a:lnSpc>
                <a:spcPct val="100000"/>
              </a:lnSpc>
              <a:spcBef>
                <a:spcPts val="0"/>
              </a:spcBef>
              <a:spcAft>
                <a:spcPts val="0"/>
              </a:spcAft>
              <a:buSzPts val="2400"/>
              <a:buFont typeface="Phudu"/>
              <a:buNone/>
              <a:defRPr sz="2400" b="1">
                <a:latin typeface="Phudu"/>
                <a:ea typeface="Phudu"/>
                <a:cs typeface="Phudu"/>
                <a:sym typeface="Phudu"/>
              </a:defRPr>
            </a:lvl2pPr>
            <a:lvl3pPr lvl="2" algn="ctr" rtl="0">
              <a:lnSpc>
                <a:spcPct val="100000"/>
              </a:lnSpc>
              <a:spcBef>
                <a:spcPts val="0"/>
              </a:spcBef>
              <a:spcAft>
                <a:spcPts val="0"/>
              </a:spcAft>
              <a:buSzPts val="2400"/>
              <a:buFont typeface="Phudu"/>
              <a:buNone/>
              <a:defRPr sz="2400" b="1">
                <a:latin typeface="Phudu"/>
                <a:ea typeface="Phudu"/>
                <a:cs typeface="Phudu"/>
                <a:sym typeface="Phudu"/>
              </a:defRPr>
            </a:lvl3pPr>
            <a:lvl4pPr lvl="3" algn="ctr" rtl="0">
              <a:lnSpc>
                <a:spcPct val="100000"/>
              </a:lnSpc>
              <a:spcBef>
                <a:spcPts val="0"/>
              </a:spcBef>
              <a:spcAft>
                <a:spcPts val="0"/>
              </a:spcAft>
              <a:buSzPts val="2400"/>
              <a:buFont typeface="Phudu"/>
              <a:buNone/>
              <a:defRPr sz="2400" b="1">
                <a:latin typeface="Phudu"/>
                <a:ea typeface="Phudu"/>
                <a:cs typeface="Phudu"/>
                <a:sym typeface="Phudu"/>
              </a:defRPr>
            </a:lvl4pPr>
            <a:lvl5pPr lvl="4" algn="ctr" rtl="0">
              <a:lnSpc>
                <a:spcPct val="100000"/>
              </a:lnSpc>
              <a:spcBef>
                <a:spcPts val="0"/>
              </a:spcBef>
              <a:spcAft>
                <a:spcPts val="0"/>
              </a:spcAft>
              <a:buSzPts val="2400"/>
              <a:buFont typeface="Phudu"/>
              <a:buNone/>
              <a:defRPr sz="2400" b="1">
                <a:latin typeface="Phudu"/>
                <a:ea typeface="Phudu"/>
                <a:cs typeface="Phudu"/>
                <a:sym typeface="Phudu"/>
              </a:defRPr>
            </a:lvl5pPr>
            <a:lvl6pPr lvl="5" algn="ctr" rtl="0">
              <a:lnSpc>
                <a:spcPct val="100000"/>
              </a:lnSpc>
              <a:spcBef>
                <a:spcPts val="0"/>
              </a:spcBef>
              <a:spcAft>
                <a:spcPts val="0"/>
              </a:spcAft>
              <a:buSzPts val="2400"/>
              <a:buFont typeface="Phudu"/>
              <a:buNone/>
              <a:defRPr sz="2400" b="1">
                <a:latin typeface="Phudu"/>
                <a:ea typeface="Phudu"/>
                <a:cs typeface="Phudu"/>
                <a:sym typeface="Phudu"/>
              </a:defRPr>
            </a:lvl6pPr>
            <a:lvl7pPr lvl="6" algn="ctr" rtl="0">
              <a:lnSpc>
                <a:spcPct val="100000"/>
              </a:lnSpc>
              <a:spcBef>
                <a:spcPts val="0"/>
              </a:spcBef>
              <a:spcAft>
                <a:spcPts val="0"/>
              </a:spcAft>
              <a:buSzPts val="2400"/>
              <a:buFont typeface="Phudu"/>
              <a:buNone/>
              <a:defRPr sz="2400" b="1">
                <a:latin typeface="Phudu"/>
                <a:ea typeface="Phudu"/>
                <a:cs typeface="Phudu"/>
                <a:sym typeface="Phudu"/>
              </a:defRPr>
            </a:lvl7pPr>
            <a:lvl8pPr lvl="7" algn="ctr" rtl="0">
              <a:lnSpc>
                <a:spcPct val="100000"/>
              </a:lnSpc>
              <a:spcBef>
                <a:spcPts val="0"/>
              </a:spcBef>
              <a:spcAft>
                <a:spcPts val="0"/>
              </a:spcAft>
              <a:buSzPts val="2400"/>
              <a:buFont typeface="Phudu"/>
              <a:buNone/>
              <a:defRPr sz="2400" b="1">
                <a:latin typeface="Phudu"/>
                <a:ea typeface="Phudu"/>
                <a:cs typeface="Phudu"/>
                <a:sym typeface="Phudu"/>
              </a:defRPr>
            </a:lvl8pPr>
            <a:lvl9pPr lvl="8" algn="ctr" rtl="0">
              <a:lnSpc>
                <a:spcPct val="100000"/>
              </a:lnSpc>
              <a:spcBef>
                <a:spcPts val="0"/>
              </a:spcBef>
              <a:spcAft>
                <a:spcPts val="0"/>
              </a:spcAft>
              <a:buSzPts val="2400"/>
              <a:buFont typeface="Phudu"/>
              <a:buNone/>
              <a:defRPr sz="2400" b="1">
                <a:latin typeface="Phudu"/>
                <a:ea typeface="Phudu"/>
                <a:cs typeface="Phudu"/>
                <a:sym typeface="Phudu"/>
              </a:defRPr>
            </a:lvl9pPr>
          </a:lstStyle>
          <a:p>
            <a:endParaRPr/>
          </a:p>
        </p:txBody>
      </p:sp>
      <p:sp>
        <p:nvSpPr>
          <p:cNvPr id="159" name="Google Shape;159;p19"/>
          <p:cNvSpPr txBox="1">
            <a:spLocks noGrp="1"/>
          </p:cNvSpPr>
          <p:nvPr>
            <p:ph type="subTitle" idx="6"/>
          </p:nvPr>
        </p:nvSpPr>
        <p:spPr>
          <a:xfrm>
            <a:off x="6248700" y="2168925"/>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hudu"/>
              <a:buNone/>
              <a:defRPr sz="2200" i="1">
                <a:solidFill>
                  <a:schemeClr val="dk1"/>
                </a:solidFill>
                <a:latin typeface="Phudu Medium"/>
                <a:ea typeface="Phudu Medium"/>
                <a:cs typeface="Phudu Medium"/>
                <a:sym typeface="Phudu Medium"/>
              </a:defRPr>
            </a:lvl1pPr>
            <a:lvl2pPr lvl="1" algn="ctr" rtl="0">
              <a:lnSpc>
                <a:spcPct val="100000"/>
              </a:lnSpc>
              <a:spcBef>
                <a:spcPts val="0"/>
              </a:spcBef>
              <a:spcAft>
                <a:spcPts val="0"/>
              </a:spcAft>
              <a:buSzPts val="2400"/>
              <a:buFont typeface="Phudu"/>
              <a:buNone/>
              <a:defRPr sz="2400" b="1">
                <a:latin typeface="Phudu"/>
                <a:ea typeface="Phudu"/>
                <a:cs typeface="Phudu"/>
                <a:sym typeface="Phudu"/>
              </a:defRPr>
            </a:lvl2pPr>
            <a:lvl3pPr lvl="2" algn="ctr" rtl="0">
              <a:lnSpc>
                <a:spcPct val="100000"/>
              </a:lnSpc>
              <a:spcBef>
                <a:spcPts val="0"/>
              </a:spcBef>
              <a:spcAft>
                <a:spcPts val="0"/>
              </a:spcAft>
              <a:buSzPts val="2400"/>
              <a:buFont typeface="Phudu"/>
              <a:buNone/>
              <a:defRPr sz="2400" b="1">
                <a:latin typeface="Phudu"/>
                <a:ea typeface="Phudu"/>
                <a:cs typeface="Phudu"/>
                <a:sym typeface="Phudu"/>
              </a:defRPr>
            </a:lvl3pPr>
            <a:lvl4pPr lvl="3" algn="ctr" rtl="0">
              <a:lnSpc>
                <a:spcPct val="100000"/>
              </a:lnSpc>
              <a:spcBef>
                <a:spcPts val="0"/>
              </a:spcBef>
              <a:spcAft>
                <a:spcPts val="0"/>
              </a:spcAft>
              <a:buSzPts val="2400"/>
              <a:buFont typeface="Phudu"/>
              <a:buNone/>
              <a:defRPr sz="2400" b="1">
                <a:latin typeface="Phudu"/>
                <a:ea typeface="Phudu"/>
                <a:cs typeface="Phudu"/>
                <a:sym typeface="Phudu"/>
              </a:defRPr>
            </a:lvl4pPr>
            <a:lvl5pPr lvl="4" algn="ctr" rtl="0">
              <a:lnSpc>
                <a:spcPct val="100000"/>
              </a:lnSpc>
              <a:spcBef>
                <a:spcPts val="0"/>
              </a:spcBef>
              <a:spcAft>
                <a:spcPts val="0"/>
              </a:spcAft>
              <a:buSzPts val="2400"/>
              <a:buFont typeface="Phudu"/>
              <a:buNone/>
              <a:defRPr sz="2400" b="1">
                <a:latin typeface="Phudu"/>
                <a:ea typeface="Phudu"/>
                <a:cs typeface="Phudu"/>
                <a:sym typeface="Phudu"/>
              </a:defRPr>
            </a:lvl5pPr>
            <a:lvl6pPr lvl="5" algn="ctr" rtl="0">
              <a:lnSpc>
                <a:spcPct val="100000"/>
              </a:lnSpc>
              <a:spcBef>
                <a:spcPts val="0"/>
              </a:spcBef>
              <a:spcAft>
                <a:spcPts val="0"/>
              </a:spcAft>
              <a:buSzPts val="2400"/>
              <a:buFont typeface="Phudu"/>
              <a:buNone/>
              <a:defRPr sz="2400" b="1">
                <a:latin typeface="Phudu"/>
                <a:ea typeface="Phudu"/>
                <a:cs typeface="Phudu"/>
                <a:sym typeface="Phudu"/>
              </a:defRPr>
            </a:lvl6pPr>
            <a:lvl7pPr lvl="6" algn="ctr" rtl="0">
              <a:lnSpc>
                <a:spcPct val="100000"/>
              </a:lnSpc>
              <a:spcBef>
                <a:spcPts val="0"/>
              </a:spcBef>
              <a:spcAft>
                <a:spcPts val="0"/>
              </a:spcAft>
              <a:buSzPts val="2400"/>
              <a:buFont typeface="Phudu"/>
              <a:buNone/>
              <a:defRPr sz="2400" b="1">
                <a:latin typeface="Phudu"/>
                <a:ea typeface="Phudu"/>
                <a:cs typeface="Phudu"/>
                <a:sym typeface="Phudu"/>
              </a:defRPr>
            </a:lvl7pPr>
            <a:lvl8pPr lvl="7" algn="ctr" rtl="0">
              <a:lnSpc>
                <a:spcPct val="100000"/>
              </a:lnSpc>
              <a:spcBef>
                <a:spcPts val="0"/>
              </a:spcBef>
              <a:spcAft>
                <a:spcPts val="0"/>
              </a:spcAft>
              <a:buSzPts val="2400"/>
              <a:buFont typeface="Phudu"/>
              <a:buNone/>
              <a:defRPr sz="2400" b="1">
                <a:latin typeface="Phudu"/>
                <a:ea typeface="Phudu"/>
                <a:cs typeface="Phudu"/>
                <a:sym typeface="Phudu"/>
              </a:defRPr>
            </a:lvl8pPr>
            <a:lvl9pPr lvl="8" algn="ctr" rtl="0">
              <a:lnSpc>
                <a:spcPct val="100000"/>
              </a:lnSpc>
              <a:spcBef>
                <a:spcPts val="0"/>
              </a:spcBef>
              <a:spcAft>
                <a:spcPts val="0"/>
              </a:spcAft>
              <a:buSzPts val="2400"/>
              <a:buFont typeface="Phudu"/>
              <a:buNone/>
              <a:defRPr sz="2400" b="1">
                <a:latin typeface="Phudu"/>
                <a:ea typeface="Phudu"/>
                <a:cs typeface="Phudu"/>
                <a:sym typeface="Phudu"/>
              </a:defRPr>
            </a:lvl9pPr>
          </a:lstStyle>
          <a:p>
            <a:endParaRPr/>
          </a:p>
        </p:txBody>
      </p:sp>
      <p:sp>
        <p:nvSpPr>
          <p:cNvPr id="160" name="Google Shape;1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8">
    <p:bg>
      <p:bgPr>
        <a:gradFill>
          <a:gsLst>
            <a:gs pos="0">
              <a:schemeClr val="lt1"/>
            </a:gs>
            <a:gs pos="88000">
              <a:schemeClr val="dk2"/>
            </a:gs>
            <a:gs pos="100000">
              <a:schemeClr val="dk2"/>
            </a:gs>
          </a:gsLst>
          <a:lin ang="0" scaled="0"/>
        </a:gradFill>
        <a:effectLst/>
      </p:bgPr>
    </p:bg>
    <p:spTree>
      <p:nvGrpSpPr>
        <p:cNvPr id="1" name="Shape 199"/>
        <p:cNvGrpSpPr/>
        <p:nvPr/>
      </p:nvGrpSpPr>
      <p:grpSpPr>
        <a:xfrm>
          <a:off x="0" y="0"/>
          <a:ext cx="0" cy="0"/>
          <a:chOff x="0" y="0"/>
          <a:chExt cx="0" cy="0"/>
        </a:xfrm>
      </p:grpSpPr>
      <p:sp>
        <p:nvSpPr>
          <p:cNvPr id="200" name="Google Shape;200;p23"/>
          <p:cNvSpPr/>
          <p:nvPr/>
        </p:nvSpPr>
        <p:spPr>
          <a:xfrm rot="10800000" flipH="1">
            <a:off x="6702400" y="-241095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rot="10800000" flipH="1">
            <a:off x="-3273975" y="187300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23"/>
          <p:cNvPicPr preferRelativeResize="0"/>
          <p:nvPr/>
        </p:nvPicPr>
        <p:blipFill rotWithShape="1">
          <a:blip r:embed="rId2"/>
          <a:srcRect l="17259" t="62109" r="31066"/>
          <a:stretch>
            <a:fillRect/>
          </a:stretch>
        </p:blipFill>
        <p:spPr>
          <a:xfrm rot="-4812664">
            <a:off x="-1935956" y="1167554"/>
            <a:ext cx="5594309" cy="2658618"/>
          </a:xfrm>
          <a:prstGeom prst="rect">
            <a:avLst/>
          </a:prstGeom>
          <a:noFill/>
          <a:ln>
            <a:noFill/>
          </a:ln>
        </p:spPr>
      </p:pic>
      <p:pic>
        <p:nvPicPr>
          <p:cNvPr id="203" name="Google Shape;203;p23"/>
          <p:cNvPicPr preferRelativeResize="0"/>
          <p:nvPr/>
        </p:nvPicPr>
        <p:blipFill rotWithShape="1">
          <a:blip r:embed="rId2"/>
          <a:srcRect l="45984" t="64846" r="5514"/>
          <a:stretch>
            <a:fillRect/>
          </a:stretch>
        </p:blipFill>
        <p:spPr>
          <a:xfrm rot="3319552" flipH="1">
            <a:off x="6042393" y="166233"/>
            <a:ext cx="5250689" cy="2466588"/>
          </a:xfrm>
          <a:prstGeom prst="rect">
            <a:avLst/>
          </a:prstGeom>
          <a:noFill/>
          <a:ln>
            <a:noFill/>
          </a:ln>
        </p:spPr>
      </p:pic>
    </p:spTree>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_1">
    <p:bg>
      <p:bgPr>
        <a:gradFill>
          <a:gsLst>
            <a:gs pos="0">
              <a:schemeClr val="lt1"/>
            </a:gs>
            <a:gs pos="88000">
              <a:schemeClr val="dk2"/>
            </a:gs>
            <a:gs pos="100000">
              <a:schemeClr val="dk2"/>
            </a:gs>
          </a:gsLst>
          <a:lin ang="10800025" scaled="0"/>
        </a:gradFill>
        <a:effectLst/>
      </p:bgPr>
    </p:bg>
    <p:spTree>
      <p:nvGrpSpPr>
        <p:cNvPr id="1" name="Shape 204"/>
        <p:cNvGrpSpPr/>
        <p:nvPr/>
      </p:nvGrpSpPr>
      <p:grpSpPr>
        <a:xfrm>
          <a:off x="0" y="0"/>
          <a:ext cx="0" cy="0"/>
          <a:chOff x="0" y="0"/>
          <a:chExt cx="0" cy="0"/>
        </a:xfrm>
      </p:grpSpPr>
      <p:sp>
        <p:nvSpPr>
          <p:cNvPr id="205" name="Google Shape;205;p24"/>
          <p:cNvSpPr/>
          <p:nvPr/>
        </p:nvSpPr>
        <p:spPr>
          <a:xfrm rot="10800000" flipH="1">
            <a:off x="6283300" y="248490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rot="10800000" flipH="1">
            <a:off x="-2721525" y="-384200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24"/>
          <p:cNvPicPr preferRelativeResize="0"/>
          <p:nvPr/>
        </p:nvPicPr>
        <p:blipFill rotWithShape="1">
          <a:blip r:embed="rId2"/>
          <a:srcRect l="42618" r="9694" b="68417"/>
          <a:stretch>
            <a:fillRect/>
          </a:stretch>
        </p:blipFill>
        <p:spPr>
          <a:xfrm rot="5400000">
            <a:off x="-1492326" y="1454227"/>
            <a:ext cx="5162552" cy="2215999"/>
          </a:xfrm>
          <a:prstGeom prst="rect">
            <a:avLst/>
          </a:prstGeom>
          <a:noFill/>
          <a:ln>
            <a:noFill/>
          </a:ln>
        </p:spPr>
      </p:pic>
      <p:pic>
        <p:nvPicPr>
          <p:cNvPr id="208" name="Google Shape;208;p24"/>
          <p:cNvPicPr preferRelativeResize="0"/>
          <p:nvPr/>
        </p:nvPicPr>
        <p:blipFill rotWithShape="1">
          <a:blip r:embed="rId2"/>
          <a:srcRect l="38049" t="62927" r="8965"/>
          <a:stretch>
            <a:fillRect/>
          </a:stretch>
        </p:blipFill>
        <p:spPr>
          <a:xfrm rot="6445410">
            <a:off x="5682421" y="1508321"/>
            <a:ext cx="5736257" cy="2601284"/>
          </a:xfrm>
          <a:prstGeom prst="rect">
            <a:avLst/>
          </a:prstGeom>
          <a:noFill/>
          <a:ln>
            <a:noFill/>
          </a:ln>
        </p:spPr>
      </p:pic>
    </p:spTree>
  </p:cSld>
  <p:clrMapOvr>
    <a:masterClrMapping/>
  </p:clrMapOvr>
  <p:transition spd="slow">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8_1_1">
    <p:bg>
      <p:bgPr>
        <a:gradFill>
          <a:gsLst>
            <a:gs pos="0">
              <a:schemeClr val="dk2"/>
            </a:gs>
            <a:gs pos="49000">
              <a:schemeClr val="lt1"/>
            </a:gs>
            <a:gs pos="100000">
              <a:schemeClr val="dk2"/>
            </a:gs>
          </a:gsLst>
          <a:lin ang="0" scaled="0"/>
        </a:gradFill>
        <a:effectLst/>
      </p:bgPr>
    </p:bg>
    <p:spTree>
      <p:nvGrpSpPr>
        <p:cNvPr id="1" name="Shape 209"/>
        <p:cNvGrpSpPr/>
        <p:nvPr/>
      </p:nvGrpSpPr>
      <p:grpSpPr>
        <a:xfrm>
          <a:off x="0" y="0"/>
          <a:ext cx="0" cy="0"/>
          <a:chOff x="0" y="0"/>
          <a:chExt cx="0" cy="0"/>
        </a:xfrm>
      </p:grpSpPr>
      <p:sp>
        <p:nvSpPr>
          <p:cNvPr id="210" name="Google Shape;210;p25"/>
          <p:cNvSpPr/>
          <p:nvPr/>
        </p:nvSpPr>
        <p:spPr>
          <a:xfrm rot="10800000" flipH="1">
            <a:off x="-3698900" y="136095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rot="10800000" flipH="1">
            <a:off x="6936825" y="156820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 name="Google Shape;212;p25"/>
          <p:cNvPicPr preferRelativeResize="0"/>
          <p:nvPr/>
        </p:nvPicPr>
        <p:blipFill rotWithShape="1">
          <a:blip r:embed="rId2"/>
          <a:srcRect l="25011" t="41290" r="11037"/>
          <a:stretch>
            <a:fillRect/>
          </a:stretch>
        </p:blipFill>
        <p:spPr>
          <a:xfrm rot="-7260127" flipH="1">
            <a:off x="-2227256" y="1213423"/>
            <a:ext cx="6923185" cy="4119356"/>
          </a:xfrm>
          <a:prstGeom prst="rect">
            <a:avLst/>
          </a:prstGeom>
          <a:noFill/>
          <a:ln>
            <a:noFill/>
          </a:ln>
        </p:spPr>
      </p:pic>
      <p:pic>
        <p:nvPicPr>
          <p:cNvPr id="213" name="Google Shape;213;p25"/>
          <p:cNvPicPr preferRelativeResize="0"/>
          <p:nvPr/>
        </p:nvPicPr>
        <p:blipFill rotWithShape="1">
          <a:blip r:embed="rId2"/>
          <a:srcRect r="50685" b="45690"/>
          <a:stretch>
            <a:fillRect/>
          </a:stretch>
        </p:blipFill>
        <p:spPr>
          <a:xfrm rot="-8577384" flipH="1">
            <a:off x="5474805" y="-314264"/>
            <a:ext cx="5338664" cy="3810580"/>
          </a:xfrm>
          <a:prstGeom prst="rect">
            <a:avLst/>
          </a:prstGeom>
          <a:noFill/>
          <a:ln>
            <a:noFill/>
          </a:ln>
        </p:spPr>
      </p:pic>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49000">
              <a:schemeClr val="lt1"/>
            </a:gs>
            <a:gs pos="100000">
              <a:schemeClr val="dk2"/>
            </a:gs>
          </a:gsLst>
          <a:lin ang="0" scaled="0"/>
        </a:gradFill>
        <a:effectLst/>
      </p:bgPr>
    </p:bg>
    <p:spTree>
      <p:nvGrpSpPr>
        <p:cNvPr id="1" name="Shape 14"/>
        <p:cNvGrpSpPr/>
        <p:nvPr/>
      </p:nvGrpSpPr>
      <p:grpSpPr>
        <a:xfrm>
          <a:off x="0" y="0"/>
          <a:ext cx="0" cy="0"/>
          <a:chOff x="0" y="0"/>
          <a:chExt cx="0" cy="0"/>
        </a:xfrm>
      </p:grpSpPr>
      <p:sp>
        <p:nvSpPr>
          <p:cNvPr id="15" name="Google Shape;15;p3"/>
          <p:cNvSpPr/>
          <p:nvPr/>
        </p:nvSpPr>
        <p:spPr>
          <a:xfrm rot="10800000" flipH="1">
            <a:off x="5978875" y="299560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10800000" flipH="1">
            <a:off x="-2974625" y="-105912"/>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p:cNvPicPr preferRelativeResize="0"/>
          <p:nvPr/>
        </p:nvPicPr>
        <p:blipFill rotWithShape="1">
          <a:blip r:embed="rId2"/>
          <a:srcRect r="80355" b="65387"/>
          <a:stretch>
            <a:fillRect/>
          </a:stretch>
        </p:blipFill>
        <p:spPr>
          <a:xfrm rot="-185777">
            <a:off x="7129935" y="2879810"/>
            <a:ext cx="2126629" cy="2428653"/>
          </a:xfrm>
          <a:prstGeom prst="rect">
            <a:avLst/>
          </a:prstGeom>
          <a:noFill/>
          <a:ln>
            <a:noFill/>
          </a:ln>
        </p:spPr>
      </p:pic>
      <p:pic>
        <p:nvPicPr>
          <p:cNvPr id="18" name="Google Shape;18;p3"/>
          <p:cNvPicPr preferRelativeResize="0"/>
          <p:nvPr/>
        </p:nvPicPr>
        <p:blipFill rotWithShape="1">
          <a:blip r:embed="rId2"/>
          <a:srcRect l="50494" t="70046" r="9770"/>
          <a:stretch>
            <a:fillRect/>
          </a:stretch>
        </p:blipFill>
        <p:spPr>
          <a:xfrm rot="1880446">
            <a:off x="5650206" y="-708878"/>
            <a:ext cx="4301665" cy="2101729"/>
          </a:xfrm>
          <a:prstGeom prst="rect">
            <a:avLst/>
          </a:prstGeom>
          <a:noFill/>
          <a:ln>
            <a:noFill/>
          </a:ln>
        </p:spPr>
      </p:pic>
      <p:sp>
        <p:nvSpPr>
          <p:cNvPr id="19" name="Google Shape;19;p3"/>
          <p:cNvSpPr/>
          <p:nvPr/>
        </p:nvSpPr>
        <p:spPr>
          <a:xfrm rot="10800000" flipH="1">
            <a:off x="4017413" y="-402335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4500000" y="2420913"/>
            <a:ext cx="3915600" cy="1626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500000" y="1095976"/>
            <a:ext cx="2508000" cy="1140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a:spLocks noGrp="1"/>
          </p:cNvSpPr>
          <p:nvPr>
            <p:ph type="pic" idx="3"/>
          </p:nvPr>
        </p:nvSpPr>
        <p:spPr>
          <a:xfrm>
            <a:off x="713220" y="974850"/>
            <a:ext cx="3189900" cy="3193800"/>
          </a:xfrm>
          <a:prstGeom prst="ellipse">
            <a:avLst/>
          </a:prstGeom>
          <a:noFill/>
          <a:ln>
            <a:noFill/>
          </a:ln>
        </p:spPr>
      </p: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lt1"/>
            </a:gs>
            <a:gs pos="49000">
              <a:schemeClr val="lt1"/>
            </a:gs>
            <a:gs pos="100000">
              <a:schemeClr val="dk2"/>
            </a:gs>
          </a:gsLst>
          <a:lin ang="0" scaled="0"/>
        </a:gradFill>
        <a:effectLst/>
      </p:bgPr>
    </p:bg>
    <p:spTree>
      <p:nvGrpSpPr>
        <p:cNvPr id="1" name="Shape 31"/>
        <p:cNvGrpSpPr/>
        <p:nvPr/>
      </p:nvGrpSpPr>
      <p:grpSpPr>
        <a:xfrm>
          <a:off x="0" y="0"/>
          <a:ext cx="0" cy="0"/>
          <a:chOff x="0" y="0"/>
          <a:chExt cx="0" cy="0"/>
        </a:xfrm>
      </p:grpSpPr>
      <p:sp>
        <p:nvSpPr>
          <p:cNvPr id="32" name="Google Shape;32;p5"/>
          <p:cNvSpPr/>
          <p:nvPr/>
        </p:nvSpPr>
        <p:spPr>
          <a:xfrm>
            <a:off x="5984325" y="-31264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3279800" y="1537725"/>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7045300" y="1537725"/>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subTitle" idx="1"/>
          </p:nvPr>
        </p:nvSpPr>
        <p:spPr>
          <a:xfrm>
            <a:off x="5161262" y="2750825"/>
            <a:ext cx="2505600" cy="15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 name="Google Shape;36;p5"/>
          <p:cNvSpPr txBox="1">
            <a:spLocks noGrp="1"/>
          </p:cNvSpPr>
          <p:nvPr>
            <p:ph type="subTitle" idx="2"/>
          </p:nvPr>
        </p:nvSpPr>
        <p:spPr>
          <a:xfrm>
            <a:off x="1477138" y="2750825"/>
            <a:ext cx="2505600" cy="15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3"/>
          </p:nvPr>
        </p:nvSpPr>
        <p:spPr>
          <a:xfrm>
            <a:off x="1477138" y="2251976"/>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200" i="1">
                <a:solidFill>
                  <a:schemeClr val="dk1"/>
                </a:solidFill>
                <a:latin typeface="Phudu Medium"/>
                <a:ea typeface="Phudu Medium"/>
                <a:cs typeface="Phudu Medium"/>
                <a:sym typeface="Phudu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8" name="Google Shape;38;p5"/>
          <p:cNvSpPr txBox="1">
            <a:spLocks noGrp="1"/>
          </p:cNvSpPr>
          <p:nvPr>
            <p:ph type="subTitle" idx="4"/>
          </p:nvPr>
        </p:nvSpPr>
        <p:spPr>
          <a:xfrm>
            <a:off x="5161263" y="2251976"/>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200" i="1">
                <a:solidFill>
                  <a:schemeClr val="dk1"/>
                </a:solidFill>
                <a:latin typeface="Phudu Medium"/>
                <a:ea typeface="Phudu Medium"/>
                <a:cs typeface="Phudu Medium"/>
                <a:sym typeface="Phudu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lt1"/>
            </a:gs>
            <a:gs pos="49000">
              <a:schemeClr val="lt1"/>
            </a:gs>
            <a:gs pos="100000">
              <a:schemeClr val="dk2"/>
            </a:gs>
          </a:gsLst>
          <a:lin ang="0" scaled="0"/>
        </a:gradFill>
        <a:effectLst/>
      </p:bgPr>
    </p:bg>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824000" y="868050"/>
            <a:ext cx="5496000" cy="340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58" name="Google Shape;58;p8"/>
          <p:cNvSpPr/>
          <p:nvPr/>
        </p:nvSpPr>
        <p:spPr>
          <a:xfrm flipH="1">
            <a:off x="-3758475" y="-2773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flipH="1">
            <a:off x="6479625" y="-32385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38000">
              <a:schemeClr val="lt1"/>
            </a:gs>
            <a:gs pos="100000">
              <a:schemeClr val="lt1"/>
            </a:gs>
          </a:gsLst>
          <a:lin ang="0" scaled="0"/>
        </a:gradFill>
        <a:effectLst/>
      </p:bgPr>
    </p:bg>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549400" y="1169250"/>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2" name="Google Shape;62;p9"/>
          <p:cNvSpPr txBox="1">
            <a:spLocks noGrp="1"/>
          </p:cNvSpPr>
          <p:nvPr>
            <p:ph type="subTitle" idx="1"/>
          </p:nvPr>
        </p:nvSpPr>
        <p:spPr>
          <a:xfrm>
            <a:off x="2549400" y="2739150"/>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3" name="Google Shape;63;p9"/>
          <p:cNvSpPr/>
          <p:nvPr/>
        </p:nvSpPr>
        <p:spPr>
          <a:xfrm flipH="1">
            <a:off x="-2218825" y="-31264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flipH="1">
            <a:off x="7045300" y="1537725"/>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flipH="1">
            <a:off x="-3279800" y="1537725"/>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p:nvPr/>
        </p:nvSpPr>
        <p:spPr>
          <a:xfrm>
            <a:off x="6963888" y="2571738"/>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4571975" y="-36234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p:nvPr/>
        </p:nvSpPr>
        <p:spPr>
          <a:xfrm>
            <a:off x="40275" y="3731513"/>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p:nvPr/>
        </p:nvSpPr>
        <p:spPr>
          <a:xfrm>
            <a:off x="-1126212" y="-3295662"/>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txBox="1">
            <a:spLocks noGrp="1"/>
          </p:cNvSpPr>
          <p:nvPr>
            <p:ph type="title"/>
          </p:nvPr>
        </p:nvSpPr>
        <p:spPr>
          <a:xfrm>
            <a:off x="720000" y="4023675"/>
            <a:ext cx="7704000" cy="5727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chemeClr val="lt1"/>
            </a:gs>
            <a:gs pos="49000">
              <a:schemeClr val="lt1"/>
            </a:gs>
            <a:gs pos="100000">
              <a:schemeClr val="dk2"/>
            </a:gs>
          </a:gsLst>
          <a:lin ang="0" scaled="0"/>
        </a:gradFill>
        <a:effectLst/>
      </p:bgPr>
    </p:bg>
    <p:spTree>
      <p:nvGrpSpPr>
        <p:cNvPr id="1" name="Shape 83"/>
        <p:cNvGrpSpPr/>
        <p:nvPr/>
      </p:nvGrpSpPr>
      <p:grpSpPr>
        <a:xfrm>
          <a:off x="0" y="0"/>
          <a:ext cx="0" cy="0"/>
          <a:chOff x="0" y="0"/>
          <a:chExt cx="0" cy="0"/>
        </a:xfrm>
      </p:grpSpPr>
      <p:sp>
        <p:nvSpPr>
          <p:cNvPr id="84" name="Google Shape;84;p13"/>
          <p:cNvSpPr/>
          <p:nvPr/>
        </p:nvSpPr>
        <p:spPr>
          <a:xfrm>
            <a:off x="7394025" y="4604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5566500" y="-381000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1940475" y="395680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4242600" y="53950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3"/>
          <p:cNvPicPr preferRelativeResize="0"/>
          <p:nvPr/>
        </p:nvPicPr>
        <p:blipFill rotWithShape="1">
          <a:blip r:embed="rId2"/>
          <a:srcRect t="48464" r="64915"/>
          <a:stretch>
            <a:fillRect/>
          </a:stretch>
        </p:blipFill>
        <p:spPr>
          <a:xfrm rot="4812671" flipH="1">
            <a:off x="5712700" y="-285994"/>
            <a:ext cx="3798181" cy="3616014"/>
          </a:xfrm>
          <a:prstGeom prst="rect">
            <a:avLst/>
          </a:prstGeom>
          <a:noFill/>
          <a:ln>
            <a:noFill/>
          </a:ln>
        </p:spPr>
      </p:pic>
      <p:pic>
        <p:nvPicPr>
          <p:cNvPr id="89" name="Google Shape;89;p13"/>
          <p:cNvPicPr preferRelativeResize="0"/>
          <p:nvPr/>
        </p:nvPicPr>
        <p:blipFill rotWithShape="1">
          <a:blip r:embed="rId2"/>
          <a:srcRect l="7956" r="47986" b="69738"/>
          <a:stretch>
            <a:fillRect/>
          </a:stretch>
        </p:blipFill>
        <p:spPr>
          <a:xfrm rot="1811502" flipH="1">
            <a:off x="-847427" y="3805085"/>
            <a:ext cx="4769405" cy="2123379"/>
          </a:xfrm>
          <a:prstGeom prst="rect">
            <a:avLst/>
          </a:prstGeom>
          <a:noFill/>
          <a:ln>
            <a:noFill/>
          </a:ln>
        </p:spPr>
      </p:pic>
      <p:sp>
        <p:nvSpPr>
          <p:cNvPr id="90" name="Google Shape;9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3"/>
          <p:cNvSpPr txBox="1">
            <a:spLocks noGrp="1"/>
          </p:cNvSpPr>
          <p:nvPr>
            <p:ph type="title" idx="2" hasCustomPrompt="1"/>
          </p:nvPr>
        </p:nvSpPr>
        <p:spPr>
          <a:xfrm>
            <a:off x="720000" y="1499925"/>
            <a:ext cx="21996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3" hasCustomPrompt="1"/>
          </p:nvPr>
        </p:nvSpPr>
        <p:spPr>
          <a:xfrm>
            <a:off x="720000" y="3085746"/>
            <a:ext cx="21996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4" hasCustomPrompt="1"/>
          </p:nvPr>
        </p:nvSpPr>
        <p:spPr>
          <a:xfrm>
            <a:off x="3470100" y="1499925"/>
            <a:ext cx="22038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5" hasCustomPrompt="1"/>
          </p:nvPr>
        </p:nvSpPr>
        <p:spPr>
          <a:xfrm>
            <a:off x="3470100" y="3085749"/>
            <a:ext cx="22038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6" hasCustomPrompt="1"/>
          </p:nvPr>
        </p:nvSpPr>
        <p:spPr>
          <a:xfrm>
            <a:off x="6224400" y="1499925"/>
            <a:ext cx="21996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7" hasCustomPrompt="1"/>
          </p:nvPr>
        </p:nvSpPr>
        <p:spPr>
          <a:xfrm>
            <a:off x="6224400" y="3085746"/>
            <a:ext cx="21996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subTitle" idx="1"/>
          </p:nvPr>
        </p:nvSpPr>
        <p:spPr>
          <a:xfrm>
            <a:off x="720000" y="1911400"/>
            <a:ext cx="22038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panose="020B0606020202050201"/>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98" name="Google Shape;98;p13"/>
          <p:cNvSpPr txBox="1">
            <a:spLocks noGrp="1"/>
          </p:cNvSpPr>
          <p:nvPr>
            <p:ph type="subTitle" idx="8"/>
          </p:nvPr>
        </p:nvSpPr>
        <p:spPr>
          <a:xfrm>
            <a:off x="3470100" y="1911400"/>
            <a:ext cx="2199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panose="020B0606020202050201"/>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99" name="Google Shape;99;p13"/>
          <p:cNvSpPr txBox="1">
            <a:spLocks noGrp="1"/>
          </p:cNvSpPr>
          <p:nvPr>
            <p:ph type="subTitle" idx="9"/>
          </p:nvPr>
        </p:nvSpPr>
        <p:spPr>
          <a:xfrm>
            <a:off x="6220200" y="1911400"/>
            <a:ext cx="22038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panose="020B0606020202050201"/>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0" name="Google Shape;100;p13"/>
          <p:cNvSpPr txBox="1">
            <a:spLocks noGrp="1"/>
          </p:cNvSpPr>
          <p:nvPr>
            <p:ph type="subTitle" idx="13"/>
          </p:nvPr>
        </p:nvSpPr>
        <p:spPr>
          <a:xfrm>
            <a:off x="720000" y="3497275"/>
            <a:ext cx="22038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panose="020B0606020202050201"/>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1" name="Google Shape;101;p13"/>
          <p:cNvSpPr txBox="1">
            <a:spLocks noGrp="1"/>
          </p:cNvSpPr>
          <p:nvPr>
            <p:ph type="subTitle" idx="14"/>
          </p:nvPr>
        </p:nvSpPr>
        <p:spPr>
          <a:xfrm>
            <a:off x="3470100" y="3497275"/>
            <a:ext cx="21996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panose="020B0606020202050201"/>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2" name="Google Shape;102;p13"/>
          <p:cNvSpPr txBox="1">
            <a:spLocks noGrp="1"/>
          </p:cNvSpPr>
          <p:nvPr>
            <p:ph type="subTitle" idx="15"/>
          </p:nvPr>
        </p:nvSpPr>
        <p:spPr>
          <a:xfrm>
            <a:off x="6220200" y="3497275"/>
            <a:ext cx="22038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panose="020B0606020202050201"/>
              <a:buNone/>
              <a:defRPr sz="2200" i="1">
                <a:solidFill>
                  <a:schemeClr val="dk1"/>
                </a:solidFill>
                <a:latin typeface="Phudu Medium"/>
                <a:ea typeface="Phudu Medium"/>
                <a:cs typeface="Phudu Medium"/>
                <a:sym typeface="Phudu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6">
    <p:bg>
      <p:bgPr>
        <a:gradFill>
          <a:gsLst>
            <a:gs pos="0">
              <a:schemeClr val="lt1"/>
            </a:gs>
            <a:gs pos="49000">
              <a:schemeClr val="lt1"/>
            </a:gs>
            <a:gs pos="100000">
              <a:schemeClr val="dk2"/>
            </a:gs>
          </a:gsLst>
          <a:lin ang="0" scaled="0"/>
        </a:gradFill>
        <a:effectLst/>
      </p:bgPr>
    </p:bg>
    <p:spTree>
      <p:nvGrpSpPr>
        <p:cNvPr id="1" name="Shape 114"/>
        <p:cNvGrpSpPr/>
        <p:nvPr/>
      </p:nvGrpSpPr>
      <p:grpSpPr>
        <a:xfrm>
          <a:off x="0" y="0"/>
          <a:ext cx="0" cy="0"/>
          <a:chOff x="0" y="0"/>
          <a:chExt cx="0" cy="0"/>
        </a:xfrm>
      </p:grpSpPr>
      <p:pic>
        <p:nvPicPr>
          <p:cNvPr id="115" name="Google Shape;115;p15"/>
          <p:cNvPicPr preferRelativeResize="0"/>
          <p:nvPr/>
        </p:nvPicPr>
        <p:blipFill rotWithShape="1">
          <a:blip r:embed="rId2"/>
          <a:srcRect l="20533" t="89347" r="55535"/>
          <a:stretch>
            <a:fillRect/>
          </a:stretch>
        </p:blipFill>
        <p:spPr>
          <a:xfrm rot="5400000">
            <a:off x="7493926" y="902626"/>
            <a:ext cx="2590800" cy="747449"/>
          </a:xfrm>
          <a:prstGeom prst="rect">
            <a:avLst/>
          </a:prstGeom>
          <a:noFill/>
          <a:ln>
            <a:noFill/>
          </a:ln>
        </p:spPr>
      </p:pic>
      <p:pic>
        <p:nvPicPr>
          <p:cNvPr id="116" name="Google Shape;116;p15"/>
          <p:cNvPicPr preferRelativeResize="0"/>
          <p:nvPr/>
        </p:nvPicPr>
        <p:blipFill rotWithShape="1">
          <a:blip r:embed="rId2"/>
          <a:srcRect l="17003" t="77744" r="30516"/>
          <a:stretch>
            <a:fillRect/>
          </a:stretch>
        </p:blipFill>
        <p:spPr>
          <a:xfrm rot="-2" flipH="1">
            <a:off x="2816425" y="2"/>
            <a:ext cx="5681500" cy="1561572"/>
          </a:xfrm>
          <a:prstGeom prst="rect">
            <a:avLst/>
          </a:prstGeom>
          <a:noFill/>
          <a:ln>
            <a:noFill/>
          </a:ln>
        </p:spPr>
      </p:pic>
      <p:sp>
        <p:nvSpPr>
          <p:cNvPr id="117" name="Google Shape;117;p15"/>
          <p:cNvSpPr/>
          <p:nvPr/>
        </p:nvSpPr>
        <p:spPr>
          <a:xfrm rot="10800000" flipH="1">
            <a:off x="-4053775" y="-29438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10800000" flipH="1">
            <a:off x="5959000" y="3384350"/>
            <a:ext cx="5698200" cy="5698200"/>
          </a:xfrm>
          <a:prstGeom prst="ellipse">
            <a:avLst/>
          </a:prstGeom>
          <a:gradFill>
            <a:gsLst>
              <a:gs pos="0">
                <a:schemeClr val="accent1"/>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rot="10800000" flipH="1">
            <a:off x="3590650" y="3689150"/>
            <a:ext cx="5698200" cy="5698200"/>
          </a:xfrm>
          <a:prstGeom prst="ellipse">
            <a:avLst/>
          </a:prstGeom>
          <a:gradFill>
            <a:gsLst>
              <a:gs pos="0">
                <a:schemeClr val="lt2"/>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15"/>
          <p:cNvPicPr preferRelativeResize="0"/>
          <p:nvPr/>
        </p:nvPicPr>
        <p:blipFill rotWithShape="1">
          <a:blip r:embed="rId2"/>
          <a:srcRect l="75201" b="75042"/>
          <a:stretch>
            <a:fillRect/>
          </a:stretch>
        </p:blipFill>
        <p:spPr>
          <a:xfrm rot="5400000">
            <a:off x="-485800" y="447702"/>
            <a:ext cx="2684676" cy="1751174"/>
          </a:xfrm>
          <a:prstGeom prst="rect">
            <a:avLst/>
          </a:prstGeom>
          <a:noFill/>
          <a:ln>
            <a:noFill/>
          </a:ln>
        </p:spPr>
      </p:pic>
      <p:pic>
        <p:nvPicPr>
          <p:cNvPr id="121" name="Google Shape;121;p15"/>
          <p:cNvPicPr preferRelativeResize="0"/>
          <p:nvPr/>
        </p:nvPicPr>
        <p:blipFill rotWithShape="1">
          <a:blip r:embed="rId2"/>
          <a:srcRect l="48606" r="3177" b="67507"/>
          <a:stretch>
            <a:fillRect/>
          </a:stretch>
        </p:blipFill>
        <p:spPr>
          <a:xfrm rot="-1744446">
            <a:off x="4801258" y="3728818"/>
            <a:ext cx="5219833" cy="2279913"/>
          </a:xfrm>
          <a:prstGeom prst="rect">
            <a:avLst/>
          </a:prstGeom>
          <a:noFill/>
          <a:ln>
            <a:noFill/>
          </a:ln>
        </p:spPr>
      </p:pic>
      <p:sp>
        <p:nvSpPr>
          <p:cNvPr id="122" name="Google Shape;12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1pPr>
            <a:lvl2pPr lvl="1">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2pPr>
            <a:lvl3pPr lvl="2">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3pPr>
            <a:lvl4pPr lvl="3">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4pPr>
            <a:lvl5pPr lvl="4">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5pPr>
            <a:lvl6pPr lvl="5">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6pPr>
            <a:lvl7pPr lvl="6">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7pPr>
            <a:lvl8pPr lvl="7">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8pPr>
            <a:lvl9pPr lvl="8">
              <a:spcBef>
                <a:spcPts val="0"/>
              </a:spcBef>
              <a:spcAft>
                <a:spcPts val="0"/>
              </a:spcAft>
              <a:buClr>
                <a:schemeClr val="dk1"/>
              </a:buClr>
              <a:buSzPts val="2800"/>
              <a:buFont typeface="Phudu SemiBold"/>
              <a:buNone/>
              <a:defRPr sz="2800">
                <a:solidFill>
                  <a:schemeClr val="dk1"/>
                </a:solidFill>
                <a:latin typeface="Phudu SemiBold"/>
                <a:ea typeface="Phudu SemiBold"/>
                <a:cs typeface="Phudu SemiBold"/>
                <a:sym typeface="Phudu SemiBold"/>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i Jamjuree" panose="00000800000000000000"/>
              <a:buChar char="●"/>
              <a:defRPr>
                <a:solidFill>
                  <a:schemeClr val="dk1"/>
                </a:solidFill>
                <a:latin typeface="Bai Jamjuree" panose="00000800000000000000"/>
                <a:ea typeface="Bai Jamjuree" panose="00000800000000000000"/>
                <a:cs typeface="Bai Jamjuree" panose="00000800000000000000"/>
                <a:sym typeface="Bai Jamjuree" panose="00000800000000000000"/>
              </a:defRPr>
            </a:lvl1pPr>
            <a:lvl2pPr marL="914400" lvl="1" indent="-317500">
              <a:lnSpc>
                <a:spcPct val="115000"/>
              </a:lnSpc>
              <a:spcBef>
                <a:spcPts val="0"/>
              </a:spcBef>
              <a:spcAft>
                <a:spcPts val="0"/>
              </a:spcAft>
              <a:buClr>
                <a:schemeClr val="dk1"/>
              </a:buClr>
              <a:buSzPts val="1400"/>
              <a:buFont typeface="Bai Jamjuree" panose="00000800000000000000"/>
              <a:buChar char="○"/>
              <a:defRPr>
                <a:solidFill>
                  <a:schemeClr val="dk1"/>
                </a:solidFill>
                <a:latin typeface="Bai Jamjuree" panose="00000800000000000000"/>
                <a:ea typeface="Bai Jamjuree" panose="00000800000000000000"/>
                <a:cs typeface="Bai Jamjuree" panose="00000800000000000000"/>
                <a:sym typeface="Bai Jamjuree" panose="00000800000000000000"/>
              </a:defRPr>
            </a:lvl2pPr>
            <a:lvl3pPr marL="1371600" lvl="2" indent="-317500">
              <a:lnSpc>
                <a:spcPct val="115000"/>
              </a:lnSpc>
              <a:spcBef>
                <a:spcPts val="0"/>
              </a:spcBef>
              <a:spcAft>
                <a:spcPts val="0"/>
              </a:spcAft>
              <a:buClr>
                <a:schemeClr val="dk1"/>
              </a:buClr>
              <a:buSzPts val="1400"/>
              <a:buFont typeface="Bai Jamjuree" panose="00000800000000000000"/>
              <a:buChar char="■"/>
              <a:defRPr>
                <a:solidFill>
                  <a:schemeClr val="dk1"/>
                </a:solidFill>
                <a:latin typeface="Bai Jamjuree" panose="00000800000000000000"/>
                <a:ea typeface="Bai Jamjuree" panose="00000800000000000000"/>
                <a:cs typeface="Bai Jamjuree" panose="00000800000000000000"/>
                <a:sym typeface="Bai Jamjuree" panose="00000800000000000000"/>
              </a:defRPr>
            </a:lvl3pPr>
            <a:lvl4pPr marL="1828800" lvl="3" indent="-317500">
              <a:lnSpc>
                <a:spcPct val="115000"/>
              </a:lnSpc>
              <a:spcBef>
                <a:spcPts val="0"/>
              </a:spcBef>
              <a:spcAft>
                <a:spcPts val="0"/>
              </a:spcAft>
              <a:buClr>
                <a:schemeClr val="dk1"/>
              </a:buClr>
              <a:buSzPts val="1400"/>
              <a:buFont typeface="Bai Jamjuree" panose="00000800000000000000"/>
              <a:buChar char="●"/>
              <a:defRPr>
                <a:solidFill>
                  <a:schemeClr val="dk1"/>
                </a:solidFill>
                <a:latin typeface="Bai Jamjuree" panose="00000800000000000000"/>
                <a:ea typeface="Bai Jamjuree" panose="00000800000000000000"/>
                <a:cs typeface="Bai Jamjuree" panose="00000800000000000000"/>
                <a:sym typeface="Bai Jamjuree" panose="00000800000000000000"/>
              </a:defRPr>
            </a:lvl4pPr>
            <a:lvl5pPr marL="2286000" lvl="4" indent="-317500">
              <a:lnSpc>
                <a:spcPct val="115000"/>
              </a:lnSpc>
              <a:spcBef>
                <a:spcPts val="0"/>
              </a:spcBef>
              <a:spcAft>
                <a:spcPts val="0"/>
              </a:spcAft>
              <a:buClr>
                <a:schemeClr val="dk1"/>
              </a:buClr>
              <a:buSzPts val="1400"/>
              <a:buFont typeface="Bai Jamjuree" panose="00000800000000000000"/>
              <a:buChar char="○"/>
              <a:defRPr>
                <a:solidFill>
                  <a:schemeClr val="dk1"/>
                </a:solidFill>
                <a:latin typeface="Bai Jamjuree" panose="00000800000000000000"/>
                <a:ea typeface="Bai Jamjuree" panose="00000800000000000000"/>
                <a:cs typeface="Bai Jamjuree" panose="00000800000000000000"/>
                <a:sym typeface="Bai Jamjuree" panose="00000800000000000000"/>
              </a:defRPr>
            </a:lvl5pPr>
            <a:lvl6pPr marL="2743200" lvl="5" indent="-317500">
              <a:lnSpc>
                <a:spcPct val="115000"/>
              </a:lnSpc>
              <a:spcBef>
                <a:spcPts val="0"/>
              </a:spcBef>
              <a:spcAft>
                <a:spcPts val="0"/>
              </a:spcAft>
              <a:buClr>
                <a:schemeClr val="dk1"/>
              </a:buClr>
              <a:buSzPts val="1400"/>
              <a:buFont typeface="Bai Jamjuree" panose="00000800000000000000"/>
              <a:buChar char="■"/>
              <a:defRPr>
                <a:solidFill>
                  <a:schemeClr val="dk1"/>
                </a:solidFill>
                <a:latin typeface="Bai Jamjuree" panose="00000800000000000000"/>
                <a:ea typeface="Bai Jamjuree" panose="00000800000000000000"/>
                <a:cs typeface="Bai Jamjuree" panose="00000800000000000000"/>
                <a:sym typeface="Bai Jamjuree" panose="00000800000000000000"/>
              </a:defRPr>
            </a:lvl6pPr>
            <a:lvl7pPr marL="3200400" lvl="6" indent="-317500">
              <a:lnSpc>
                <a:spcPct val="115000"/>
              </a:lnSpc>
              <a:spcBef>
                <a:spcPts val="0"/>
              </a:spcBef>
              <a:spcAft>
                <a:spcPts val="0"/>
              </a:spcAft>
              <a:buClr>
                <a:schemeClr val="dk1"/>
              </a:buClr>
              <a:buSzPts val="1400"/>
              <a:buFont typeface="Bai Jamjuree" panose="00000800000000000000"/>
              <a:buChar char="●"/>
              <a:defRPr>
                <a:solidFill>
                  <a:schemeClr val="dk1"/>
                </a:solidFill>
                <a:latin typeface="Bai Jamjuree" panose="00000800000000000000"/>
                <a:ea typeface="Bai Jamjuree" panose="00000800000000000000"/>
                <a:cs typeface="Bai Jamjuree" panose="00000800000000000000"/>
                <a:sym typeface="Bai Jamjuree" panose="00000800000000000000"/>
              </a:defRPr>
            </a:lvl7pPr>
            <a:lvl8pPr marL="3657600" lvl="7" indent="-317500">
              <a:lnSpc>
                <a:spcPct val="115000"/>
              </a:lnSpc>
              <a:spcBef>
                <a:spcPts val="0"/>
              </a:spcBef>
              <a:spcAft>
                <a:spcPts val="0"/>
              </a:spcAft>
              <a:buClr>
                <a:schemeClr val="dk1"/>
              </a:buClr>
              <a:buSzPts val="1400"/>
              <a:buFont typeface="Bai Jamjuree" panose="00000800000000000000"/>
              <a:buChar char="○"/>
              <a:defRPr>
                <a:solidFill>
                  <a:schemeClr val="dk1"/>
                </a:solidFill>
                <a:latin typeface="Bai Jamjuree" panose="00000800000000000000"/>
                <a:ea typeface="Bai Jamjuree" panose="00000800000000000000"/>
                <a:cs typeface="Bai Jamjuree" panose="00000800000000000000"/>
                <a:sym typeface="Bai Jamjuree" panose="00000800000000000000"/>
              </a:defRPr>
            </a:lvl8pPr>
            <a:lvl9pPr marL="4114800" lvl="8" indent="-317500">
              <a:lnSpc>
                <a:spcPct val="115000"/>
              </a:lnSpc>
              <a:spcBef>
                <a:spcPts val="0"/>
              </a:spcBef>
              <a:spcAft>
                <a:spcPts val="0"/>
              </a:spcAft>
              <a:buClr>
                <a:schemeClr val="dk1"/>
              </a:buClr>
              <a:buSzPts val="1400"/>
              <a:buFont typeface="Bai Jamjuree" panose="00000800000000000000"/>
              <a:buChar char="■"/>
              <a:defRPr>
                <a:solidFill>
                  <a:schemeClr val="dk1"/>
                </a:solidFill>
                <a:latin typeface="Bai Jamjuree" panose="00000800000000000000"/>
                <a:ea typeface="Bai Jamjuree" panose="00000800000000000000"/>
                <a:cs typeface="Bai Jamjuree" panose="00000800000000000000"/>
                <a:sym typeface="Bai Jamjuree" panose="000008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pull/>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9000">
              <a:schemeClr val="lt1"/>
            </a:gs>
            <a:gs pos="82000">
              <a:schemeClr val="lt1"/>
            </a:gs>
            <a:gs pos="100000">
              <a:srgbClr val="7D0000"/>
            </a:gs>
          </a:gsLst>
          <a:lin ang="0" scaled="0"/>
        </a:gradFill>
        <a:effectLst/>
      </p:bgPr>
    </p:bg>
    <p:spTree>
      <p:nvGrpSpPr>
        <p:cNvPr id="1" name="Shape 223"/>
        <p:cNvGrpSpPr/>
        <p:nvPr/>
      </p:nvGrpSpPr>
      <p:grpSpPr>
        <a:xfrm>
          <a:off x="0" y="0"/>
          <a:ext cx="0" cy="0"/>
          <a:chOff x="0" y="0"/>
          <a:chExt cx="0" cy="0"/>
        </a:xfrm>
      </p:grpSpPr>
      <p:pic>
        <p:nvPicPr>
          <p:cNvPr id="224" name="Google Shape;224;p29"/>
          <p:cNvPicPr preferRelativeResize="0"/>
          <p:nvPr/>
        </p:nvPicPr>
        <p:blipFill rotWithShape="1">
          <a:blip r:embed="rId4"/>
          <a:srcRect l="37412" t="1598" r="14872" b="57940"/>
          <a:stretch>
            <a:fillRect/>
          </a:stretch>
        </p:blipFill>
        <p:spPr>
          <a:xfrm rot="-5400000">
            <a:off x="5141662" y="1163138"/>
            <a:ext cx="5165476" cy="2839200"/>
          </a:xfrm>
          <a:prstGeom prst="rect">
            <a:avLst/>
          </a:prstGeom>
          <a:noFill/>
          <a:ln>
            <a:noFill/>
          </a:ln>
        </p:spPr>
      </p:pic>
      <p:sp>
        <p:nvSpPr>
          <p:cNvPr id="225" name="Google Shape;225;p29"/>
          <p:cNvSpPr txBox="1">
            <a:spLocks noGrp="1"/>
          </p:cNvSpPr>
          <p:nvPr>
            <p:ph type="title"/>
          </p:nvPr>
        </p:nvSpPr>
        <p:spPr>
          <a:xfrm>
            <a:off x="1157723" y="1406287"/>
            <a:ext cx="6828554" cy="8664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dirty="0">
                <a:solidFill>
                  <a:schemeClr val="accent1"/>
                </a:solidFill>
                <a:latin typeface="Times New Roman" panose="02020603050405020304" pitchFamily="18" charset="0"/>
                <a:cs typeface="Times New Roman" panose="02020603050405020304" pitchFamily="18" charset="0"/>
              </a:rPr>
              <a:t>BẢO VỆ ĐỒ ÁN TỐT NGHIỆP</a:t>
            </a:r>
            <a:br>
              <a:rPr lang="en-US" sz="2800" b="1" dirty="0">
                <a:solidFill>
                  <a:schemeClr val="accent1"/>
                </a:solidFill>
                <a:latin typeface="Times New Roman" panose="02020603050405020304" pitchFamily="18" charset="0"/>
                <a:cs typeface="Times New Roman" panose="02020603050405020304" pitchFamily="18" charset="0"/>
              </a:rPr>
            </a:br>
            <a:r>
              <a:rPr lang="en-US" sz="2000" b="1" dirty="0">
                <a:solidFill>
                  <a:schemeClr val="accent1"/>
                </a:solidFill>
                <a:latin typeface="Times New Roman" panose="02020603050405020304" pitchFamily="18" charset="0"/>
                <a:cs typeface="Times New Roman" panose="02020603050405020304" pitchFamily="18" charset="0"/>
              </a:rPr>
              <a:t>NGÀNH KHOA HỌC MÁY TÍNH</a:t>
            </a:r>
            <a:endParaRPr sz="2000" b="1" dirty="0">
              <a:solidFill>
                <a:schemeClr val="accent1"/>
              </a:solidFill>
              <a:latin typeface="Times New Roman" panose="02020603050405020304" pitchFamily="18" charset="0"/>
              <a:cs typeface="Times New Roman" panose="02020603050405020304" pitchFamily="18" charset="0"/>
            </a:endParaRPr>
          </a:p>
        </p:txBody>
      </p:sp>
      <p:sp>
        <p:nvSpPr>
          <p:cNvPr id="4" name="Google Shape;226;p29"/>
          <p:cNvSpPr txBox="1"/>
          <p:nvPr/>
        </p:nvSpPr>
        <p:spPr>
          <a:xfrm>
            <a:off x="488307" y="2354229"/>
            <a:ext cx="8049554" cy="1006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Bai Jamjuree" panose="00000800000000000000"/>
              <a:buNone/>
              <a:defRPr sz="16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1pPr>
            <a:lvl2pPr marL="914400" marR="0" lvl="1"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2pPr>
            <a:lvl3pPr marL="1371600" marR="0" lvl="2"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3pPr>
            <a:lvl4pPr marL="1828800" marR="0" lvl="3"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4pPr>
            <a:lvl5pPr marL="2286000" marR="0" lvl="4"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5pPr>
            <a:lvl6pPr marL="2743200" marR="0" lvl="5"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6pPr>
            <a:lvl7pPr marL="3200400" marR="0" lvl="6"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7pPr>
            <a:lvl8pPr marL="3657600" marR="0" lvl="7"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8pPr>
            <a:lvl9pPr marL="4114800" marR="0" lvl="8"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9pPr>
          </a:lstStyle>
          <a:p>
            <a:pPr marL="0" indent="0" algn="ctr"/>
            <a:r>
              <a:rPr lang="en-US" altLang="en-US" sz="2400" b="1" dirty="0">
                <a:solidFill>
                  <a:srgbClr val="FFFF00"/>
                </a:solidFill>
                <a:latin typeface="Times New Roman" panose="02020603050405020304" pitchFamily="18" charset="0"/>
                <a:cs typeface="Times New Roman" panose="02020603050405020304" pitchFamily="18" charset="0"/>
              </a:rPr>
              <a:t>XÂY DỰNG MÔ HÌNH NHẬN DIỆN VI PHẠM GIAO THÔNG</a:t>
            </a:r>
          </a:p>
        </p:txBody>
      </p:sp>
      <p:grpSp>
        <p:nvGrpSpPr>
          <p:cNvPr id="5" name="Google Shape;160;p1"/>
          <p:cNvGrpSpPr/>
          <p:nvPr/>
        </p:nvGrpSpPr>
        <p:grpSpPr>
          <a:xfrm>
            <a:off x="3855845" y="579909"/>
            <a:ext cx="1742981" cy="693172"/>
            <a:chOff x="3871597" y="1590573"/>
            <a:chExt cx="1845721" cy="802481"/>
          </a:xfrm>
        </p:grpSpPr>
        <p:pic>
          <p:nvPicPr>
            <p:cNvPr id="6" name="Google Shape;161;p1"/>
            <p:cNvPicPr preferRelativeResize="0"/>
            <p:nvPr/>
          </p:nvPicPr>
          <p:blipFill rotWithShape="1">
            <a:blip r:embed="rId5"/>
            <a:srcRect/>
            <a:stretch>
              <a:fillRect/>
            </a:stretch>
          </p:blipFill>
          <p:spPr>
            <a:xfrm>
              <a:off x="3871597" y="1731170"/>
              <a:ext cx="419089" cy="419089"/>
            </a:xfrm>
            <a:prstGeom prst="rect">
              <a:avLst/>
            </a:prstGeom>
            <a:noFill/>
            <a:ln>
              <a:noFill/>
            </a:ln>
          </p:spPr>
        </p:pic>
        <p:pic>
          <p:nvPicPr>
            <p:cNvPr id="7" name="Google Shape;162;p1"/>
            <p:cNvPicPr preferRelativeResize="0"/>
            <p:nvPr/>
          </p:nvPicPr>
          <p:blipFill rotWithShape="1">
            <a:blip r:embed="rId6"/>
            <a:srcRect/>
            <a:stretch>
              <a:fillRect/>
            </a:stretch>
          </p:blipFill>
          <p:spPr>
            <a:xfrm>
              <a:off x="4290686" y="1590573"/>
              <a:ext cx="1426632" cy="802481"/>
            </a:xfrm>
            <a:prstGeom prst="rect">
              <a:avLst/>
            </a:prstGeom>
            <a:noFill/>
            <a:ln>
              <a:noFill/>
            </a:ln>
          </p:spPr>
        </p:pic>
      </p:grpSp>
      <p:sp>
        <p:nvSpPr>
          <p:cNvPr id="10" name="Google Shape;226;p29"/>
          <p:cNvSpPr txBox="1"/>
          <p:nvPr/>
        </p:nvSpPr>
        <p:spPr>
          <a:xfrm>
            <a:off x="547223" y="50538"/>
            <a:ext cx="7931722" cy="44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Bai Jamjuree" panose="00000800000000000000"/>
              <a:buNone/>
              <a:defRPr sz="16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1pPr>
            <a:lvl2pPr marL="914400" marR="0" lvl="1"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2pPr>
            <a:lvl3pPr marL="1371600" marR="0" lvl="2"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3pPr>
            <a:lvl4pPr marL="1828800" marR="0" lvl="3"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4pPr>
            <a:lvl5pPr marL="2286000" marR="0" lvl="4"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5pPr>
            <a:lvl6pPr marL="2743200" marR="0" lvl="5"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6pPr>
            <a:lvl7pPr marL="3200400" marR="0" lvl="6"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7pPr>
            <a:lvl8pPr marL="3657600" marR="0" lvl="7"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8pPr>
            <a:lvl9pPr marL="4114800" marR="0" lvl="8" indent="-317500" algn="ctr" rtl="0">
              <a:lnSpc>
                <a:spcPct val="100000"/>
              </a:lnSpc>
              <a:spcBef>
                <a:spcPts val="0"/>
              </a:spcBef>
              <a:spcAft>
                <a:spcPts val="0"/>
              </a:spcAft>
              <a:buClr>
                <a:schemeClr val="dk1"/>
              </a:buClr>
              <a:buSzPts val="2800"/>
              <a:buFont typeface="Bai Jamjuree" panose="00000800000000000000"/>
              <a:buNone/>
              <a:defRPr sz="2800" b="0" i="0" u="none" strike="noStrike" cap="none">
                <a:solidFill>
                  <a:schemeClr val="dk1"/>
                </a:solidFill>
                <a:latin typeface="Bai Jamjuree" panose="00000800000000000000"/>
                <a:ea typeface="Bai Jamjuree" panose="00000800000000000000"/>
                <a:cs typeface="Bai Jamjuree" panose="00000800000000000000"/>
                <a:sym typeface="Bai Jamjuree" panose="00000800000000000000"/>
              </a:defRPr>
            </a:lvl9pPr>
          </a:lstStyle>
          <a:p>
            <a:pPr marL="0" indent="0" algn="ctr"/>
            <a:r>
              <a:rPr lang="en-US" altLang="en-US" sz="1400" b="1" dirty="0">
                <a:solidFill>
                  <a:schemeClr val="tx1"/>
                </a:solidFill>
                <a:latin typeface="Times New Roman" panose="02020603050405020304" pitchFamily="18" charset="0"/>
                <a:cs typeface="Times New Roman" panose="02020603050405020304" pitchFamily="18" charset="0"/>
              </a:rPr>
              <a:t>ĐẠI HỌC CÔNG NGHIỆP HÀ NỘI</a:t>
            </a:r>
            <a:r>
              <a:rPr lang="en-US" sz="1400" b="1" dirty="0">
                <a:solidFill>
                  <a:schemeClr val="tx1"/>
                </a:solidFill>
                <a:latin typeface="Times New Roman" panose="02020603050405020304" pitchFamily="18" charset="0"/>
                <a:cs typeface="Times New Roman" panose="02020603050405020304" pitchFamily="18" charset="0"/>
              </a:rPr>
              <a:t> </a:t>
            </a:r>
          </a:p>
          <a:p>
            <a:pPr marL="0" indent="0" algn="ctr"/>
            <a:r>
              <a:rPr lang="en-US" altLang="en-US" sz="1400" b="1" dirty="0">
                <a:solidFill>
                  <a:schemeClr val="tx1"/>
                </a:solidFill>
                <a:latin typeface="Times New Roman" panose="02020603050405020304" pitchFamily="18" charset="0"/>
                <a:cs typeface="Times New Roman" panose="02020603050405020304" pitchFamily="18" charset="0"/>
              </a:rPr>
              <a:t>TRƯỜNG CÔNG NGHỆ THÔNG TIN VÀ TRUYỀN THÔNG</a:t>
            </a:r>
          </a:p>
        </p:txBody>
      </p:sp>
      <p:graphicFrame>
        <p:nvGraphicFramePr>
          <p:cNvPr id="12" name="Table 11"/>
          <p:cNvGraphicFramePr>
            <a:graphicFrameLocks noGrp="1"/>
          </p:cNvGraphicFramePr>
          <p:nvPr>
            <p:custDataLst>
              <p:tags r:id="rId1"/>
            </p:custDataLst>
            <p:extLst>
              <p:ext uri="{D42A27DB-BD31-4B8C-83A1-F6EECF244321}">
                <p14:modId xmlns:p14="http://schemas.microsoft.com/office/powerpoint/2010/main" val="1191085878"/>
              </p:ext>
            </p:extLst>
          </p:nvPr>
        </p:nvGraphicFramePr>
        <p:xfrm>
          <a:off x="2939691" y="3360520"/>
          <a:ext cx="4504055" cy="1447800"/>
        </p:xfrm>
        <a:graphic>
          <a:graphicData uri="http://schemas.openxmlformats.org/drawingml/2006/table">
            <a:tbl>
              <a:tblPr firstRow="1" bandRow="1">
                <a:tableStyleId>{8E1185CB-B7A0-4045-8322-F8C2D31B34AC}</a:tableStyleId>
              </a:tblPr>
              <a:tblGrid>
                <a:gridCol w="1455420">
                  <a:extLst>
                    <a:ext uri="{9D8B030D-6E8A-4147-A177-3AD203B41FA5}">
                      <a16:colId xmlns:a16="http://schemas.microsoft.com/office/drawing/2014/main" val="20000"/>
                    </a:ext>
                  </a:extLst>
                </a:gridCol>
                <a:gridCol w="3048635">
                  <a:extLst>
                    <a:ext uri="{9D8B030D-6E8A-4147-A177-3AD203B41FA5}">
                      <a16:colId xmlns:a16="http://schemas.microsoft.com/office/drawing/2014/main" val="20001"/>
                    </a:ext>
                  </a:extLst>
                </a:gridCol>
              </a:tblGrid>
              <a:tr h="0">
                <a:tc>
                  <a:txBody>
                    <a:bodyPr/>
                    <a:lstStyle/>
                    <a:p>
                      <a:r>
                        <a:rPr lang="en-US" sz="1600" b="1" dirty="0">
                          <a:solidFill>
                            <a:schemeClr val="tx1"/>
                          </a:solidFill>
                          <a:latin typeface="Times New Roman" panose="02020603050405020304" pitchFamily="18" charset="0"/>
                          <a:cs typeface="Times New Roman" panose="02020603050405020304" pitchFamily="18" charset="0"/>
                        </a:rPr>
                        <a:t>GVHD: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600" b="1" dirty="0">
                          <a:solidFill>
                            <a:schemeClr val="tx1"/>
                          </a:solidFill>
                          <a:latin typeface="Times New Roman" panose="02020603050405020304" pitchFamily="18" charset="0"/>
                          <a:cs typeface="Times New Roman" panose="02020603050405020304" pitchFamily="18" charset="0"/>
                        </a:rPr>
                        <a:t>TS. </a:t>
                      </a:r>
                      <a:r>
                        <a:rPr lang="en-US" sz="1600" b="1" dirty="0" err="1">
                          <a:solidFill>
                            <a:schemeClr val="tx1"/>
                          </a:solidFill>
                          <a:latin typeface="Times New Roman" panose="02020603050405020304" pitchFamily="18" charset="0"/>
                          <a:cs typeface="Times New Roman" panose="02020603050405020304" pitchFamily="18" charset="0"/>
                        </a:rPr>
                        <a:t>Trần</a:t>
                      </a:r>
                      <a:r>
                        <a:rPr lang="en-US" sz="1600" b="1" dirty="0">
                          <a:solidFill>
                            <a:schemeClr val="tx1"/>
                          </a:solidFill>
                          <a:latin typeface="Times New Roman" panose="02020603050405020304" pitchFamily="18" charset="0"/>
                          <a:cs typeface="Times New Roman" panose="02020603050405020304" pitchFamily="18" charset="0"/>
                        </a:rPr>
                        <a:t> Hùng Cường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600" b="1" dirty="0">
                          <a:solidFill>
                            <a:schemeClr val="tx1"/>
                          </a:solidFill>
                          <a:latin typeface="Times New Roman" panose="02020603050405020304" pitchFamily="18" charset="0"/>
                          <a:cs typeface="Times New Roman" panose="02020603050405020304" pitchFamily="18" charset="0"/>
                        </a:rPr>
                        <a:t>Sinh </a:t>
                      </a:r>
                      <a:r>
                        <a:rPr lang="en-US" sz="1600" b="1" dirty="0" err="1">
                          <a:solidFill>
                            <a:schemeClr val="tx1"/>
                          </a:solidFill>
                          <a:latin typeface="Times New Roman" panose="02020603050405020304" pitchFamily="18" charset="0"/>
                          <a:cs typeface="Times New Roman" panose="02020603050405020304" pitchFamily="18" charset="0"/>
                        </a:rPr>
                        <a:t>viên</a:t>
                      </a:r>
                      <a:r>
                        <a:rPr lang="en-US" sz="1600" b="1" dirty="0">
                          <a:solidFill>
                            <a:schemeClr val="tx1"/>
                          </a:solidFill>
                          <a:latin typeface="Times New Roman" panose="02020603050405020304" pitchFamily="18" charset="0"/>
                          <a:cs typeface="Times New Roman" panose="02020603050405020304" pitchFamily="18" charset="0"/>
                        </a:rPr>
                        <a: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600" b="1" dirty="0" err="1">
                          <a:solidFill>
                            <a:schemeClr val="tx1"/>
                          </a:solidFill>
                          <a:latin typeface="Times New Roman" panose="02020603050405020304" pitchFamily="18" charset="0"/>
                          <a:cs typeface="Times New Roman" panose="02020603050405020304" pitchFamily="18" charset="0"/>
                        </a:rPr>
                        <a:t>Trần</a:t>
                      </a:r>
                      <a:r>
                        <a:rPr lang="en-US" sz="1600" b="1" dirty="0">
                          <a:solidFill>
                            <a:schemeClr val="tx1"/>
                          </a:solidFill>
                          <a:latin typeface="Times New Roman" panose="02020603050405020304" pitchFamily="18" charset="0"/>
                          <a:cs typeface="Times New Roman" panose="02020603050405020304" pitchFamily="18" charset="0"/>
                        </a:rPr>
                        <a:t> Việt Trường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600" b="1">
                          <a:solidFill>
                            <a:schemeClr val="tx1"/>
                          </a:solidFill>
                          <a:latin typeface="Times New Roman" panose="02020603050405020304" pitchFamily="18" charset="0"/>
                          <a:cs typeface="Times New Roman" panose="02020603050405020304" pitchFamily="18" charset="0"/>
                        </a:rPr>
                        <a:t>Lớp:</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b="1" dirty="0">
                          <a:solidFill>
                            <a:schemeClr val="tx1"/>
                          </a:solidFill>
                          <a:latin typeface="Times New Roman" panose="02020603050405020304" pitchFamily="18" charset="0"/>
                          <a:cs typeface="Times New Roman" panose="02020603050405020304" pitchFamily="18" charset="0"/>
                        </a:rPr>
                        <a:t>2021DHKHMT01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600" b="1">
                          <a:solidFill>
                            <a:schemeClr val="tx1"/>
                          </a:solidFill>
                          <a:latin typeface="Times New Roman" panose="02020603050405020304" pitchFamily="18" charset="0"/>
                          <a:cs typeface="Times New Roman" panose="02020603050405020304" pitchFamily="18" charset="0"/>
                        </a:rPr>
                        <a:t>MSV:</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b="1" dirty="0">
                          <a:solidFill>
                            <a:schemeClr val="tx1"/>
                          </a:solidFill>
                          <a:latin typeface="Times New Roman" panose="02020603050405020304" pitchFamily="18" charset="0"/>
                          <a:cs typeface="Times New Roman" panose="02020603050405020304" pitchFamily="18" charset="0"/>
                        </a:rPr>
                        <a:t>2021600591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330256" y="32839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3600" dirty="0">
                <a:solidFill>
                  <a:schemeClr val="accent1"/>
                </a:solidFill>
                <a:latin typeface="Times New Roman (Headings)"/>
              </a:rPr>
              <a:t>Python</a:t>
            </a:r>
          </a:p>
        </p:txBody>
      </p:sp>
      <p:sp>
        <p:nvSpPr>
          <p:cNvPr id="2" name="Google Shape;399;p68"/>
          <p:cNvSpPr/>
          <p:nvPr/>
        </p:nvSpPr>
        <p:spPr>
          <a:xfrm>
            <a:off x="2515460" y="1647748"/>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vi-VN" sz="2000" b="1" dirty="0">
                <a:latin typeface="Times New Roman (Headings)"/>
              </a:rPr>
              <a:t>Đơn giản, dễ học</a:t>
            </a:r>
            <a:endParaRPr lang="en-US" sz="2000" b="1" i="0" u="none" strike="noStrike" cap="none" dirty="0">
              <a:solidFill>
                <a:srgbClr val="3333CC"/>
              </a:solidFill>
              <a:latin typeface="Times New Roman (Headings)"/>
              <a:ea typeface="Montserrat" panose="00000500000000000000"/>
              <a:cs typeface="Montserrat" panose="00000500000000000000"/>
              <a:sym typeface="Montserrat" panose="00000500000000000000"/>
            </a:endParaRPr>
          </a:p>
        </p:txBody>
      </p:sp>
      <p:sp>
        <p:nvSpPr>
          <p:cNvPr id="6" name="Subtitle 5"/>
          <p:cNvSpPr>
            <a:spLocks noGrp="1"/>
          </p:cNvSpPr>
          <p:nvPr>
            <p:ph type="subTitle" idx="4"/>
          </p:nvPr>
        </p:nvSpPr>
        <p:spPr>
          <a:xfrm>
            <a:off x="720000" y="1126332"/>
            <a:ext cx="6797125" cy="352273"/>
          </a:xfrm>
        </p:spPr>
        <p:txBody>
          <a:bodyPr/>
          <a:lstStyle/>
          <a:p>
            <a:r>
              <a:rPr lang="en-US" sz="2000" b="1" dirty="0" err="1">
                <a:solidFill>
                  <a:srgbClr val="FFFF00"/>
                </a:solidFill>
                <a:latin typeface="Times New Roman (Headings)"/>
              </a:rPr>
              <a:t>Ngôn</a:t>
            </a:r>
            <a:r>
              <a:rPr lang="en-US" sz="2000" b="1" dirty="0">
                <a:solidFill>
                  <a:srgbClr val="FFFF00"/>
                </a:solidFill>
                <a:latin typeface="Times New Roman (Headings)"/>
              </a:rPr>
              <a:t> </a:t>
            </a:r>
            <a:r>
              <a:rPr lang="en-US" sz="2000" b="1" dirty="0" err="1">
                <a:solidFill>
                  <a:srgbClr val="FFFF00"/>
                </a:solidFill>
                <a:latin typeface="Times New Roman (Headings)"/>
              </a:rPr>
              <a:t>ngữ</a:t>
            </a:r>
            <a:r>
              <a:rPr lang="en-US" sz="2000" b="1" dirty="0">
                <a:solidFill>
                  <a:srgbClr val="FFFF00"/>
                </a:solidFill>
                <a:latin typeface="Times New Roman (Headings)"/>
              </a:rPr>
              <a:t> </a:t>
            </a:r>
            <a:r>
              <a:rPr lang="en-US" sz="2000" b="1" dirty="0" err="1">
                <a:solidFill>
                  <a:srgbClr val="FFFF00"/>
                </a:solidFill>
                <a:latin typeface="Times New Roman (Headings)"/>
              </a:rPr>
              <a:t>chính</a:t>
            </a:r>
            <a:r>
              <a:rPr lang="en-US" sz="2000" b="1" dirty="0">
                <a:solidFill>
                  <a:srgbClr val="FFFF00"/>
                </a:solidFill>
                <a:latin typeface="Times New Roman (Headings)"/>
              </a:rPr>
              <a:t> </a:t>
            </a:r>
            <a:r>
              <a:rPr lang="en-US" sz="2000" b="1" dirty="0" err="1">
                <a:solidFill>
                  <a:srgbClr val="FFFF00"/>
                </a:solidFill>
                <a:latin typeface="Times New Roman (Headings)"/>
              </a:rPr>
              <a:t>để</a:t>
            </a:r>
            <a:r>
              <a:rPr lang="en-US" sz="2000" b="1" dirty="0">
                <a:solidFill>
                  <a:srgbClr val="FFFF00"/>
                </a:solidFill>
                <a:latin typeface="Times New Roman (Headings)"/>
              </a:rPr>
              <a:t> </a:t>
            </a:r>
            <a:r>
              <a:rPr lang="en-US" sz="2000" b="1" dirty="0" err="1">
                <a:solidFill>
                  <a:srgbClr val="FFFF00"/>
                </a:solidFill>
                <a:latin typeface="Times New Roman (Headings)"/>
              </a:rPr>
              <a:t>thực</a:t>
            </a:r>
            <a:r>
              <a:rPr lang="en-US" sz="2000" b="1" dirty="0">
                <a:solidFill>
                  <a:srgbClr val="FFFF00"/>
                </a:solidFill>
                <a:latin typeface="Times New Roman (Headings)"/>
              </a:rPr>
              <a:t> </a:t>
            </a:r>
            <a:r>
              <a:rPr lang="en-US" sz="2000" b="1" dirty="0" err="1">
                <a:solidFill>
                  <a:srgbClr val="FFFF00"/>
                </a:solidFill>
                <a:latin typeface="Times New Roman (Headings)"/>
              </a:rPr>
              <a:t>hiện</a:t>
            </a:r>
            <a:r>
              <a:rPr lang="en-US" sz="2000" b="1" dirty="0">
                <a:solidFill>
                  <a:srgbClr val="FFFF00"/>
                </a:solidFill>
                <a:latin typeface="Times New Roman (Headings)"/>
              </a:rPr>
              <a:t> </a:t>
            </a:r>
            <a:r>
              <a:rPr lang="en-US" sz="2000" b="1" dirty="0" err="1">
                <a:solidFill>
                  <a:srgbClr val="FFFF00"/>
                </a:solidFill>
                <a:latin typeface="Times New Roman (Headings)"/>
              </a:rPr>
              <a:t>đồ</a:t>
            </a:r>
            <a:r>
              <a:rPr lang="en-US" sz="2000" b="1" dirty="0">
                <a:solidFill>
                  <a:srgbClr val="FFFF00"/>
                </a:solidFill>
                <a:latin typeface="Times New Roman (Headings)"/>
              </a:rPr>
              <a:t> </a:t>
            </a:r>
            <a:r>
              <a:rPr lang="en-US" sz="2000" b="1" dirty="0" err="1">
                <a:solidFill>
                  <a:srgbClr val="FFFF00"/>
                </a:solidFill>
                <a:latin typeface="Times New Roman (Headings)"/>
              </a:rPr>
              <a:t>án</a:t>
            </a:r>
            <a:r>
              <a:rPr lang="en-US" sz="2000" b="1" dirty="0">
                <a:solidFill>
                  <a:srgbClr val="FFFF00"/>
                </a:solidFill>
                <a:latin typeface="Times New Roman (Headings)"/>
              </a:rPr>
              <a:t> </a:t>
            </a:r>
            <a:r>
              <a:rPr lang="en-US" sz="2000" b="1" dirty="0" err="1">
                <a:solidFill>
                  <a:srgbClr val="FFFF00"/>
                </a:solidFill>
                <a:latin typeface="Times New Roman (Headings)"/>
              </a:rPr>
              <a:t>này</a:t>
            </a:r>
            <a:r>
              <a:rPr lang="en-US" sz="2000" b="1" dirty="0">
                <a:solidFill>
                  <a:srgbClr val="FFFF00"/>
                </a:solidFill>
                <a:latin typeface="Times New Roman (Headings)"/>
              </a:rPr>
              <a:t> </a:t>
            </a:r>
            <a:r>
              <a:rPr lang="en-US" sz="2000" b="1" dirty="0" err="1">
                <a:solidFill>
                  <a:srgbClr val="FFFF00"/>
                </a:solidFill>
                <a:latin typeface="Times New Roman (Headings)"/>
              </a:rPr>
              <a:t>là</a:t>
            </a:r>
            <a:r>
              <a:rPr lang="en-US" sz="2000" b="1" dirty="0">
                <a:solidFill>
                  <a:srgbClr val="FFFF00"/>
                </a:solidFill>
                <a:latin typeface="Times New Roman (Headings)"/>
              </a:rPr>
              <a:t> Python</a:t>
            </a:r>
          </a:p>
        </p:txBody>
      </p:sp>
      <p:sp>
        <p:nvSpPr>
          <p:cNvPr id="18" name="Google Shape;399;p68"/>
          <p:cNvSpPr/>
          <p:nvPr/>
        </p:nvSpPr>
        <p:spPr>
          <a:xfrm>
            <a:off x="2515460" y="250178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1" dirty="0">
                <a:latin typeface="Times New Roman (Headings)"/>
                <a:ea typeface="Montserrat" panose="00000500000000000000"/>
                <a:cs typeface="Montserrat" panose="00000500000000000000"/>
                <a:sym typeface="Montserrat" panose="00000500000000000000"/>
              </a:rPr>
              <a:t>Support </a:t>
            </a:r>
            <a:r>
              <a:rPr lang="en-US" sz="2000" b="1" dirty="0" err="1">
                <a:latin typeface="Times New Roman (Headings)"/>
                <a:ea typeface="Montserrat" panose="00000500000000000000"/>
                <a:cs typeface="Montserrat" panose="00000500000000000000"/>
                <a:sym typeface="Montserrat" panose="00000500000000000000"/>
              </a:rPr>
              <a:t>bởi</a:t>
            </a:r>
            <a:r>
              <a:rPr lang="en-US" sz="2000" b="1" dirty="0">
                <a:latin typeface="Times New Roman (Headings)"/>
                <a:ea typeface="Montserrat" panose="00000500000000000000"/>
                <a:cs typeface="Montserrat" panose="00000500000000000000"/>
                <a:sym typeface="Montserrat" panose="00000500000000000000"/>
              </a:rPr>
              <a:t> </a:t>
            </a:r>
            <a:r>
              <a:rPr lang="en-US" sz="2000" b="1" dirty="0" err="1">
                <a:latin typeface="Times New Roman (Headings)"/>
                <a:ea typeface="Montserrat" panose="00000500000000000000"/>
                <a:cs typeface="Montserrat" panose="00000500000000000000"/>
                <a:sym typeface="Montserrat" panose="00000500000000000000"/>
              </a:rPr>
              <a:t>cộng</a:t>
            </a:r>
            <a:r>
              <a:rPr lang="en-US" sz="2000" b="1" dirty="0">
                <a:latin typeface="Times New Roman (Headings)"/>
                <a:ea typeface="Montserrat" panose="00000500000000000000"/>
                <a:cs typeface="Montserrat" panose="00000500000000000000"/>
                <a:sym typeface="Montserrat" panose="00000500000000000000"/>
              </a:rPr>
              <a:t> </a:t>
            </a:r>
            <a:r>
              <a:rPr lang="en-US" sz="2000" b="1" dirty="0" err="1">
                <a:latin typeface="Times New Roman (Headings)"/>
                <a:ea typeface="Montserrat" panose="00000500000000000000"/>
                <a:cs typeface="Montserrat" panose="00000500000000000000"/>
                <a:sym typeface="Montserrat" panose="00000500000000000000"/>
              </a:rPr>
              <a:t>đồng</a:t>
            </a:r>
            <a:r>
              <a:rPr lang="en-US" sz="2000" b="1" dirty="0">
                <a:latin typeface="Times New Roman (Headings)"/>
                <a:ea typeface="Montserrat" panose="00000500000000000000"/>
                <a:cs typeface="Montserrat" panose="00000500000000000000"/>
                <a:sym typeface="Montserrat" panose="00000500000000000000"/>
              </a:rPr>
              <a:t> </a:t>
            </a:r>
            <a:r>
              <a:rPr lang="en-US" sz="2000" b="1" dirty="0" err="1">
                <a:latin typeface="Times New Roman (Headings)"/>
                <a:ea typeface="Montserrat" panose="00000500000000000000"/>
                <a:cs typeface="Montserrat" panose="00000500000000000000"/>
                <a:sym typeface="Montserrat" panose="00000500000000000000"/>
              </a:rPr>
              <a:t>lớn</a:t>
            </a:r>
            <a:endParaRPr sz="2000" b="1" i="0" u="none" strike="noStrike" cap="none" dirty="0">
              <a:solidFill>
                <a:srgbClr val="3333CC"/>
              </a:solidFill>
              <a:latin typeface="Times New Roman (Headings)"/>
              <a:ea typeface="Montserrat" panose="00000500000000000000"/>
              <a:cs typeface="Montserrat" panose="00000500000000000000"/>
              <a:sym typeface="Montserrat" panose="00000500000000000000"/>
            </a:endParaRPr>
          </a:p>
        </p:txBody>
      </p:sp>
      <p:sp>
        <p:nvSpPr>
          <p:cNvPr id="19" name="Google Shape;399;p68"/>
          <p:cNvSpPr/>
          <p:nvPr/>
        </p:nvSpPr>
        <p:spPr>
          <a:xfrm>
            <a:off x="2515460" y="3351792"/>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endParaRPr lang="en-US" sz="2000" b="1" dirty="0">
              <a:latin typeface="Times New Roman (Headings)"/>
            </a:endParaRPr>
          </a:p>
          <a:p>
            <a:pPr lvl="0" algn="ctr">
              <a:buSzPts val="2000"/>
            </a:pPr>
            <a:r>
              <a:rPr lang="en-US" sz="2000" b="1" dirty="0" err="1">
                <a:latin typeface="Times New Roman (Headings)"/>
              </a:rPr>
              <a:t>Phù</a:t>
            </a:r>
            <a:r>
              <a:rPr lang="en-US" sz="2000" b="1" dirty="0">
                <a:latin typeface="Times New Roman (Headings)"/>
              </a:rPr>
              <a:t> </a:t>
            </a:r>
            <a:r>
              <a:rPr lang="en-US" sz="2000" b="1" dirty="0" err="1">
                <a:latin typeface="Times New Roman (Headings)"/>
              </a:rPr>
              <a:t>hợp</a:t>
            </a:r>
            <a:r>
              <a:rPr lang="en-US" sz="2000" b="1" dirty="0">
                <a:latin typeface="Times New Roman (Headings)"/>
              </a:rPr>
              <a:t> </a:t>
            </a:r>
            <a:r>
              <a:rPr lang="en-US" sz="2000" b="1" dirty="0" err="1">
                <a:latin typeface="Times New Roman (Headings)"/>
              </a:rPr>
              <a:t>cho</a:t>
            </a:r>
            <a:r>
              <a:rPr lang="en-US" sz="2000" b="1" dirty="0">
                <a:latin typeface="Times New Roman (Headings)"/>
              </a:rPr>
              <a:t> AI &amp; </a:t>
            </a:r>
            <a:r>
              <a:rPr lang="en-US" sz="2000" b="1" dirty="0" err="1">
                <a:latin typeface="Times New Roman (Headings)"/>
              </a:rPr>
              <a:t>xử</a:t>
            </a:r>
            <a:r>
              <a:rPr lang="en-US" sz="2000" b="1" dirty="0">
                <a:latin typeface="Times New Roman (Headings)"/>
              </a:rPr>
              <a:t> </a:t>
            </a:r>
            <a:r>
              <a:rPr lang="en-US" sz="2000" b="1" dirty="0" err="1">
                <a:latin typeface="Times New Roman (Headings)"/>
              </a:rPr>
              <a:t>lý</a:t>
            </a:r>
            <a:r>
              <a:rPr lang="en-US" sz="2000" b="1" dirty="0">
                <a:latin typeface="Times New Roman (Headings)"/>
              </a:rPr>
              <a:t> </a:t>
            </a:r>
            <a:r>
              <a:rPr lang="en-US" sz="2000" b="1" dirty="0" err="1">
                <a:latin typeface="Times New Roman (Headings)"/>
              </a:rPr>
              <a:t>ảnh</a:t>
            </a:r>
            <a:br>
              <a:rPr lang="en-US" sz="2000" dirty="0">
                <a:latin typeface="Times New Roman (Headings)"/>
              </a:rPr>
            </a:br>
            <a:endParaRPr sz="2000" b="1" i="0" u="none" strike="noStrike" cap="none" dirty="0">
              <a:solidFill>
                <a:srgbClr val="3333CC"/>
              </a:solidFill>
              <a:latin typeface="Times New Roman (Headings)"/>
              <a:ea typeface="Montserrat" panose="00000500000000000000"/>
              <a:cs typeface="Montserrat" panose="00000500000000000000"/>
              <a:sym typeface="Montserrat" panose="00000500000000000000"/>
            </a:endParaRPr>
          </a:p>
        </p:txBody>
      </p:sp>
      <p:sp>
        <p:nvSpPr>
          <p:cNvPr id="20" name="Google Shape;399;p68"/>
          <p:cNvSpPr/>
          <p:nvPr/>
        </p:nvSpPr>
        <p:spPr>
          <a:xfrm>
            <a:off x="5606362" y="2501787"/>
            <a:ext cx="306544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en-US" sz="2000" b="1" dirty="0" err="1">
                <a:latin typeface="Times New Roman (Headings)"/>
              </a:rPr>
              <a:t>Đa</a:t>
            </a:r>
            <a:r>
              <a:rPr lang="en-US" sz="2000" b="1" dirty="0">
                <a:latin typeface="Times New Roman (Headings)"/>
              </a:rPr>
              <a:t> </a:t>
            </a:r>
            <a:r>
              <a:rPr lang="en-US" sz="2000" b="1" dirty="0" err="1">
                <a:latin typeface="Times New Roman (Headings)"/>
              </a:rPr>
              <a:t>nền</a:t>
            </a:r>
            <a:r>
              <a:rPr lang="en-US" sz="2000" b="1" dirty="0">
                <a:latin typeface="Times New Roman (Headings)"/>
              </a:rPr>
              <a:t> </a:t>
            </a:r>
            <a:r>
              <a:rPr lang="en-US" sz="2000" b="1" dirty="0" err="1">
                <a:latin typeface="Times New Roman (Headings)"/>
              </a:rPr>
              <a:t>tảng</a:t>
            </a:r>
            <a:r>
              <a:rPr lang="en-US" sz="2000" b="1" dirty="0">
                <a:latin typeface="Times New Roman (Headings)"/>
              </a:rPr>
              <a:t>, </a:t>
            </a:r>
            <a:r>
              <a:rPr lang="en-US" sz="2000" b="1" dirty="0" err="1">
                <a:latin typeface="Times New Roman (Headings)"/>
              </a:rPr>
              <a:t>linh</a:t>
            </a:r>
            <a:r>
              <a:rPr lang="en-US" sz="2000" b="1" dirty="0">
                <a:latin typeface="Times New Roman (Headings)"/>
              </a:rPr>
              <a:t> </a:t>
            </a:r>
            <a:r>
              <a:rPr lang="en-US" sz="2000" b="1" dirty="0" err="1">
                <a:latin typeface="Times New Roman (Headings)"/>
              </a:rPr>
              <a:t>hoạt</a:t>
            </a:r>
            <a:endParaRPr lang="en-US" sz="2000" dirty="0">
              <a:latin typeface="Times New Roman (Headings)"/>
            </a:endParaRPr>
          </a:p>
        </p:txBody>
      </p:sp>
      <p:sp>
        <p:nvSpPr>
          <p:cNvPr id="21" name="Google Shape;399;p68"/>
          <p:cNvSpPr/>
          <p:nvPr/>
        </p:nvSpPr>
        <p:spPr>
          <a:xfrm>
            <a:off x="5606362" y="1659481"/>
            <a:ext cx="3065447"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r>
              <a:rPr lang="en-US" sz="2000" b="1" dirty="0">
                <a:latin typeface="Times New Roman (Headings)"/>
              </a:rPr>
              <a:t>Thư </a:t>
            </a:r>
            <a:r>
              <a:rPr lang="en-US" sz="2000" b="1" dirty="0" err="1">
                <a:latin typeface="Times New Roman (Headings)"/>
              </a:rPr>
              <a:t>viện</a:t>
            </a:r>
            <a:r>
              <a:rPr lang="en-US" sz="2000" b="1" dirty="0">
                <a:latin typeface="Times New Roman (Headings)"/>
              </a:rPr>
              <a:t> &amp; framework </a:t>
            </a:r>
            <a:r>
              <a:rPr lang="en-US" sz="2000" b="1" dirty="0" err="1">
                <a:latin typeface="Times New Roman (Headings)"/>
              </a:rPr>
              <a:t>phong</a:t>
            </a:r>
            <a:r>
              <a:rPr lang="en-US" sz="2000" b="1" dirty="0">
                <a:latin typeface="Times New Roman (Headings)"/>
              </a:rPr>
              <a:t> </a:t>
            </a:r>
            <a:r>
              <a:rPr lang="en-US" sz="2000" b="1" dirty="0" err="1">
                <a:latin typeface="Times New Roman (Headings)"/>
              </a:rPr>
              <a:t>phú</a:t>
            </a:r>
            <a:endParaRPr lang="en-US" sz="2000" dirty="0">
              <a:latin typeface="Times New Roman (Headings)"/>
            </a:endParaRPr>
          </a:p>
        </p:txBody>
      </p:sp>
      <p:sp>
        <p:nvSpPr>
          <p:cNvPr id="22" name="Google Shape;399;p68"/>
          <p:cNvSpPr/>
          <p:nvPr/>
        </p:nvSpPr>
        <p:spPr>
          <a:xfrm>
            <a:off x="5606361" y="3363525"/>
            <a:ext cx="3065445"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en-US" sz="2000" b="1" dirty="0" err="1">
                <a:latin typeface="Times New Roman (Headings)"/>
              </a:rPr>
              <a:t>Tích</a:t>
            </a:r>
            <a:r>
              <a:rPr lang="en-US" sz="2000" b="1" dirty="0">
                <a:latin typeface="Times New Roman (Headings)"/>
              </a:rPr>
              <a:t> </a:t>
            </a:r>
            <a:r>
              <a:rPr lang="en-US" sz="2000" b="1" dirty="0" err="1">
                <a:latin typeface="Times New Roman (Headings)"/>
              </a:rPr>
              <a:t>hợp</a:t>
            </a:r>
            <a:r>
              <a:rPr lang="en-US" sz="2000" b="1" dirty="0">
                <a:latin typeface="Times New Roman (Headings)"/>
              </a:rPr>
              <a:t> </a:t>
            </a:r>
            <a:r>
              <a:rPr lang="en-US" sz="2000" b="1" dirty="0" err="1">
                <a:latin typeface="Times New Roman (Headings)"/>
              </a:rPr>
              <a:t>tốt</a:t>
            </a:r>
            <a:r>
              <a:rPr lang="en-US" sz="2000" b="1" dirty="0">
                <a:latin typeface="Times New Roman (Headings)"/>
              </a:rPr>
              <a:t> </a:t>
            </a:r>
            <a:r>
              <a:rPr lang="en-US" sz="2000" b="1" dirty="0" err="1">
                <a:latin typeface="Times New Roman (Headings)"/>
              </a:rPr>
              <a:t>với</a:t>
            </a:r>
            <a:r>
              <a:rPr lang="en-US" sz="2000" b="1" dirty="0">
                <a:latin typeface="Times New Roman (Headings)"/>
              </a:rPr>
              <a:t> </a:t>
            </a:r>
            <a:r>
              <a:rPr lang="en-US" sz="2000" b="1" dirty="0" err="1">
                <a:latin typeface="Times New Roman (Headings)"/>
              </a:rPr>
              <a:t>nhiều</a:t>
            </a:r>
            <a:r>
              <a:rPr lang="en-US" sz="2000" b="1" dirty="0">
                <a:latin typeface="Times New Roman (Headings)"/>
              </a:rPr>
              <a:t> </a:t>
            </a:r>
            <a:r>
              <a:rPr lang="en-US" sz="2000" b="1" dirty="0" err="1">
                <a:latin typeface="Times New Roman (Headings)"/>
              </a:rPr>
              <a:t>công</a:t>
            </a:r>
            <a:r>
              <a:rPr lang="en-US" sz="2000" b="1" dirty="0">
                <a:latin typeface="Times New Roman (Headings)"/>
              </a:rPr>
              <a:t> </a:t>
            </a:r>
            <a:r>
              <a:rPr lang="en-US" sz="2000" b="1" dirty="0" err="1">
                <a:latin typeface="Times New Roman (Headings)"/>
              </a:rPr>
              <a:t>nghệ</a:t>
            </a:r>
            <a:endParaRPr lang="en-US" sz="2000" dirty="0">
              <a:latin typeface="Times New Roman (Headings)"/>
            </a:endParaRPr>
          </a:p>
        </p:txBody>
      </p:sp>
      <p:pic>
        <p:nvPicPr>
          <p:cNvPr id="4100" name="Picture 4" descr="Download Python 3.11.0 for Windows - Filehippo.com">
            <a:extLst>
              <a:ext uri="{FF2B5EF4-FFF2-40B4-BE49-F238E27FC236}">
                <a16:creationId xmlns:a16="http://schemas.microsoft.com/office/drawing/2014/main" id="{51D49A04-4193-ECEF-B699-2EBC6AFF2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2" y="1590425"/>
            <a:ext cx="2013679" cy="2013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a:solidFill>
                  <a:srgbClr val="00B0F0"/>
                </a:solidFill>
                <a:latin typeface="Times New Roman (Headings)"/>
              </a:rPr>
              <a:t>Yolov8</a:t>
            </a:r>
          </a:p>
        </p:txBody>
      </p:sp>
      <p:sp>
        <p:nvSpPr>
          <p:cNvPr id="2" name="Google Shape;399;p68"/>
          <p:cNvSpPr/>
          <p:nvPr/>
        </p:nvSpPr>
        <p:spPr>
          <a:xfrm>
            <a:off x="2536793" y="1514492"/>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b="1" dirty="0" err="1">
                <a:latin typeface="Times New Roman (Headings)"/>
              </a:rPr>
              <a:t>Tốc</a:t>
            </a:r>
            <a:r>
              <a:rPr lang="en-US" sz="2000" b="1" dirty="0">
                <a:latin typeface="Times New Roman (Headings)"/>
              </a:rPr>
              <a:t> </a:t>
            </a:r>
            <a:r>
              <a:rPr lang="en-US" sz="2000" b="1" dirty="0" err="1">
                <a:latin typeface="Times New Roman (Headings)"/>
              </a:rPr>
              <a:t>độ</a:t>
            </a:r>
            <a:r>
              <a:rPr lang="en-US" sz="2000" b="1" dirty="0">
                <a:latin typeface="Times New Roman (Headings)"/>
              </a:rPr>
              <a:t> </a:t>
            </a:r>
            <a:r>
              <a:rPr lang="en-US" sz="2000" b="1" dirty="0" err="1">
                <a:latin typeface="Times New Roman (Headings)"/>
              </a:rPr>
              <a:t>xử</a:t>
            </a:r>
            <a:r>
              <a:rPr lang="en-US" sz="2000" b="1" dirty="0">
                <a:latin typeface="Times New Roman (Headings)"/>
              </a:rPr>
              <a:t> </a:t>
            </a:r>
            <a:r>
              <a:rPr lang="en-US" sz="2000" b="1" dirty="0" err="1">
                <a:latin typeface="Times New Roman (Headings)"/>
              </a:rPr>
              <a:t>lý</a:t>
            </a:r>
            <a:r>
              <a:rPr lang="en-US" sz="2000" b="1" dirty="0">
                <a:latin typeface="Times New Roman (Headings)"/>
              </a:rPr>
              <a:t> </a:t>
            </a:r>
            <a:r>
              <a:rPr lang="en-US" sz="2000" b="1" dirty="0" err="1">
                <a:latin typeface="Times New Roman (Headings)"/>
              </a:rPr>
              <a:t>cao</a:t>
            </a:r>
            <a:endParaRPr lang="en-US" sz="2000" b="1" i="0" u="none" strike="noStrike" cap="none" dirty="0">
              <a:solidFill>
                <a:srgbClr val="3333CC"/>
              </a:solidFill>
              <a:latin typeface="Times New Roman (Headings)"/>
              <a:ea typeface="Montserrat" panose="00000500000000000000"/>
              <a:cs typeface="Montserrat" panose="00000500000000000000"/>
              <a:sym typeface="Montserrat" panose="00000500000000000000"/>
            </a:endParaRPr>
          </a:p>
        </p:txBody>
      </p:sp>
      <p:sp>
        <p:nvSpPr>
          <p:cNvPr id="6" name="Subtitle 5"/>
          <p:cNvSpPr>
            <a:spLocks noGrp="1"/>
          </p:cNvSpPr>
          <p:nvPr>
            <p:ph type="subTitle" idx="4"/>
          </p:nvPr>
        </p:nvSpPr>
        <p:spPr>
          <a:xfrm>
            <a:off x="564831" y="1017725"/>
            <a:ext cx="6797125" cy="352273"/>
          </a:xfrm>
        </p:spPr>
        <p:txBody>
          <a:bodyPr/>
          <a:lstStyle/>
          <a:p>
            <a:r>
              <a:rPr lang="en-US" sz="1800" b="1" dirty="0">
                <a:solidFill>
                  <a:srgbClr val="FFFF00"/>
                </a:solidFill>
                <a:latin typeface="Times New Roman (Headings)"/>
              </a:rPr>
              <a:t>Ở </a:t>
            </a:r>
            <a:r>
              <a:rPr lang="en-US" sz="1800" b="1" dirty="0" err="1">
                <a:solidFill>
                  <a:srgbClr val="FFFF00"/>
                </a:solidFill>
                <a:latin typeface="Times New Roman (Headings)"/>
              </a:rPr>
              <a:t>đồ</a:t>
            </a:r>
            <a:r>
              <a:rPr lang="en-US" sz="1800" b="1" dirty="0">
                <a:solidFill>
                  <a:srgbClr val="FFFF00"/>
                </a:solidFill>
                <a:latin typeface="Times New Roman (Headings)"/>
              </a:rPr>
              <a:t> </a:t>
            </a:r>
            <a:r>
              <a:rPr lang="en-US" sz="1800" b="1" dirty="0" err="1">
                <a:solidFill>
                  <a:srgbClr val="FFFF00"/>
                </a:solidFill>
                <a:latin typeface="Times New Roman (Headings)"/>
              </a:rPr>
              <a:t>án</a:t>
            </a:r>
            <a:r>
              <a:rPr lang="en-US" sz="1800" b="1" dirty="0">
                <a:solidFill>
                  <a:srgbClr val="FFFF00"/>
                </a:solidFill>
                <a:latin typeface="Times New Roman (Headings)"/>
              </a:rPr>
              <a:t> </a:t>
            </a:r>
            <a:r>
              <a:rPr lang="en-US" sz="1800" b="1" dirty="0" err="1">
                <a:solidFill>
                  <a:srgbClr val="FFFF00"/>
                </a:solidFill>
                <a:latin typeface="Times New Roman (Headings)"/>
              </a:rPr>
              <a:t>này</a:t>
            </a:r>
            <a:r>
              <a:rPr lang="en-US" sz="1800" b="1" dirty="0">
                <a:solidFill>
                  <a:srgbClr val="FFFF00"/>
                </a:solidFill>
                <a:latin typeface="Times New Roman (Headings)"/>
              </a:rPr>
              <a:t> </a:t>
            </a:r>
            <a:r>
              <a:rPr lang="en-US" sz="1800" b="1" dirty="0" err="1">
                <a:solidFill>
                  <a:srgbClr val="FFFF00"/>
                </a:solidFill>
                <a:latin typeface="Times New Roman (Headings)"/>
              </a:rPr>
              <a:t>sử</a:t>
            </a:r>
            <a:r>
              <a:rPr lang="en-US" sz="1800" b="1" dirty="0">
                <a:solidFill>
                  <a:srgbClr val="FFFF00"/>
                </a:solidFill>
                <a:latin typeface="Times New Roman (Headings)"/>
              </a:rPr>
              <a:t> </a:t>
            </a:r>
            <a:r>
              <a:rPr lang="en-US" sz="1800" b="1" dirty="0" err="1">
                <a:solidFill>
                  <a:srgbClr val="FFFF00"/>
                </a:solidFill>
                <a:latin typeface="Times New Roman (Headings)"/>
              </a:rPr>
              <a:t>dụng</a:t>
            </a:r>
            <a:r>
              <a:rPr lang="en-US" sz="1800" b="1" dirty="0">
                <a:solidFill>
                  <a:srgbClr val="FFFF00"/>
                </a:solidFill>
                <a:latin typeface="Times New Roman (Headings)"/>
              </a:rPr>
              <a:t> </a:t>
            </a:r>
            <a:r>
              <a:rPr lang="en-US" sz="1800" b="1" dirty="0" err="1">
                <a:solidFill>
                  <a:srgbClr val="FFFF00"/>
                </a:solidFill>
                <a:latin typeface="Times New Roman (Headings)"/>
              </a:rPr>
              <a:t>kiến</a:t>
            </a:r>
            <a:r>
              <a:rPr lang="en-US" sz="1800" b="1" dirty="0">
                <a:solidFill>
                  <a:srgbClr val="FFFF00"/>
                </a:solidFill>
                <a:latin typeface="Times New Roman (Headings)"/>
              </a:rPr>
              <a:t> </a:t>
            </a:r>
            <a:r>
              <a:rPr lang="en-US" sz="1800" b="1" dirty="0" err="1">
                <a:solidFill>
                  <a:srgbClr val="FFFF00"/>
                </a:solidFill>
                <a:latin typeface="Times New Roman (Headings)"/>
              </a:rPr>
              <a:t>trúc</a:t>
            </a:r>
            <a:r>
              <a:rPr lang="en-US" sz="1800" b="1" dirty="0">
                <a:solidFill>
                  <a:srgbClr val="FFFF00"/>
                </a:solidFill>
                <a:latin typeface="Times New Roman (Headings)"/>
              </a:rPr>
              <a:t> </a:t>
            </a:r>
            <a:r>
              <a:rPr lang="en-US" sz="1800" b="1" dirty="0" err="1">
                <a:solidFill>
                  <a:srgbClr val="FFFF00"/>
                </a:solidFill>
                <a:latin typeface="Times New Roman (Headings)"/>
              </a:rPr>
              <a:t>mô</a:t>
            </a:r>
            <a:r>
              <a:rPr lang="en-US" sz="1800" b="1" dirty="0">
                <a:solidFill>
                  <a:srgbClr val="FFFF00"/>
                </a:solidFill>
                <a:latin typeface="Times New Roman (Headings)"/>
              </a:rPr>
              <a:t> </a:t>
            </a:r>
            <a:r>
              <a:rPr lang="en-US" sz="1800" b="1" dirty="0" err="1">
                <a:solidFill>
                  <a:srgbClr val="FFFF00"/>
                </a:solidFill>
                <a:latin typeface="Times New Roman (Headings)"/>
              </a:rPr>
              <a:t>hình</a:t>
            </a:r>
            <a:r>
              <a:rPr lang="en-US" sz="1800" b="1" dirty="0">
                <a:solidFill>
                  <a:srgbClr val="FFFF00"/>
                </a:solidFill>
                <a:latin typeface="Times New Roman (Headings)"/>
              </a:rPr>
              <a:t> Yolov8</a:t>
            </a:r>
          </a:p>
        </p:txBody>
      </p:sp>
      <p:sp>
        <p:nvSpPr>
          <p:cNvPr id="18" name="Google Shape;399;p68"/>
          <p:cNvSpPr/>
          <p:nvPr/>
        </p:nvSpPr>
        <p:spPr>
          <a:xfrm>
            <a:off x="2515460" y="2357694"/>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b="1" dirty="0" err="1">
                <a:latin typeface="Times New Roman (Headings)"/>
              </a:rPr>
              <a:t>Hỗ</a:t>
            </a:r>
            <a:r>
              <a:rPr lang="en-US" sz="2000" b="1" dirty="0">
                <a:latin typeface="Times New Roman (Headings)"/>
              </a:rPr>
              <a:t> </a:t>
            </a:r>
            <a:r>
              <a:rPr lang="en-US" sz="2000" b="1" dirty="0" err="1">
                <a:latin typeface="Times New Roman (Headings)"/>
              </a:rPr>
              <a:t>trợ</a:t>
            </a:r>
            <a:r>
              <a:rPr lang="en-US" sz="2000" b="1" dirty="0">
                <a:latin typeface="Times New Roman (Headings)"/>
              </a:rPr>
              <a:t> </a:t>
            </a:r>
            <a:r>
              <a:rPr lang="en-US" sz="2000" b="1" dirty="0" err="1">
                <a:latin typeface="Times New Roman (Headings)"/>
              </a:rPr>
              <a:t>nhiều</a:t>
            </a:r>
            <a:r>
              <a:rPr lang="en-US" sz="2000" b="1" dirty="0">
                <a:latin typeface="Times New Roman (Headings)"/>
              </a:rPr>
              <a:t> </a:t>
            </a:r>
            <a:r>
              <a:rPr lang="en-US" sz="2000" b="1" dirty="0" err="1">
                <a:latin typeface="Times New Roman (Headings)"/>
              </a:rPr>
              <a:t>loại</a:t>
            </a:r>
            <a:r>
              <a:rPr lang="en-US" sz="2000" b="1" dirty="0">
                <a:latin typeface="Times New Roman (Headings)"/>
              </a:rPr>
              <a:t> </a:t>
            </a:r>
            <a:r>
              <a:rPr lang="en-US" sz="2000" b="1" dirty="0" err="1">
                <a:latin typeface="Times New Roman (Headings)"/>
              </a:rPr>
              <a:t>mô</a:t>
            </a:r>
            <a:r>
              <a:rPr lang="en-US" sz="2000" b="1" dirty="0">
                <a:latin typeface="Times New Roman (Headings)"/>
              </a:rPr>
              <a:t> </a:t>
            </a:r>
            <a:r>
              <a:rPr lang="en-US" sz="2000" b="1" dirty="0" err="1">
                <a:latin typeface="Times New Roman (Headings)"/>
              </a:rPr>
              <a:t>hình</a:t>
            </a:r>
            <a:endParaRPr sz="2000" b="1" i="0" u="none" strike="noStrike" cap="none" dirty="0">
              <a:solidFill>
                <a:srgbClr val="3333CC"/>
              </a:solidFill>
              <a:latin typeface="Times New Roman (Headings)"/>
              <a:ea typeface="Montserrat" panose="00000500000000000000"/>
              <a:cs typeface="Montserrat" panose="00000500000000000000"/>
              <a:sym typeface="Montserrat" panose="00000500000000000000"/>
            </a:endParaRPr>
          </a:p>
        </p:txBody>
      </p:sp>
      <p:sp>
        <p:nvSpPr>
          <p:cNvPr id="19" name="Google Shape;399;p68"/>
          <p:cNvSpPr/>
          <p:nvPr/>
        </p:nvSpPr>
        <p:spPr>
          <a:xfrm>
            <a:off x="2515460" y="3200896"/>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vi-VN" sz="2000" b="1" dirty="0">
                <a:latin typeface="Times New Roman (Headings)"/>
              </a:rPr>
              <a:t>Tối ưu cho thời gian thực</a:t>
            </a:r>
            <a:endParaRPr sz="2000" b="1" i="0" u="none" strike="noStrike" cap="none" dirty="0">
              <a:solidFill>
                <a:srgbClr val="3333CC"/>
              </a:solidFill>
              <a:latin typeface="Times New Roman (Headings)"/>
              <a:ea typeface="Montserrat" panose="00000500000000000000"/>
              <a:cs typeface="Montserrat" panose="00000500000000000000"/>
              <a:sym typeface="Montserrat" panose="00000500000000000000"/>
            </a:endParaRPr>
          </a:p>
        </p:txBody>
      </p:sp>
      <p:sp>
        <p:nvSpPr>
          <p:cNvPr id="20" name="Google Shape;399;p68"/>
          <p:cNvSpPr/>
          <p:nvPr/>
        </p:nvSpPr>
        <p:spPr>
          <a:xfrm>
            <a:off x="5606363" y="2357694"/>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en-US" sz="2000" b="1" dirty="0" err="1">
                <a:latin typeface="Times New Roman (Headings)"/>
              </a:rPr>
              <a:t>Dễ</a:t>
            </a:r>
            <a:r>
              <a:rPr lang="en-US" sz="2000" b="1" dirty="0">
                <a:latin typeface="Times New Roman (Headings)"/>
              </a:rPr>
              <a:t> </a:t>
            </a:r>
            <a:r>
              <a:rPr lang="en-US" sz="2000" b="1" dirty="0" err="1">
                <a:latin typeface="Times New Roman (Headings)"/>
              </a:rPr>
              <a:t>huấn</a:t>
            </a:r>
            <a:r>
              <a:rPr lang="en-US" sz="2000" b="1" dirty="0">
                <a:latin typeface="Times New Roman (Headings)"/>
              </a:rPr>
              <a:t> </a:t>
            </a:r>
            <a:r>
              <a:rPr lang="en-US" sz="2000" b="1" dirty="0" err="1">
                <a:latin typeface="Times New Roman (Headings)"/>
              </a:rPr>
              <a:t>luyện</a:t>
            </a:r>
            <a:r>
              <a:rPr lang="en-US" sz="2000" b="1" dirty="0">
                <a:latin typeface="Times New Roman (Headings)"/>
              </a:rPr>
              <a:t> </a:t>
            </a:r>
            <a:r>
              <a:rPr lang="en-US" sz="2000" b="1" dirty="0" err="1">
                <a:latin typeface="Times New Roman (Headings)"/>
              </a:rPr>
              <a:t>và</a:t>
            </a:r>
            <a:r>
              <a:rPr lang="en-US" sz="2000" b="1" dirty="0">
                <a:latin typeface="Times New Roman (Headings)"/>
              </a:rPr>
              <a:t> </a:t>
            </a:r>
            <a:r>
              <a:rPr lang="en-US" sz="2000" b="1" dirty="0" err="1">
                <a:latin typeface="Times New Roman (Headings)"/>
              </a:rPr>
              <a:t>triển</a:t>
            </a:r>
            <a:r>
              <a:rPr lang="en-US" sz="2000" b="1" dirty="0">
                <a:latin typeface="Times New Roman (Headings)"/>
              </a:rPr>
              <a:t> </a:t>
            </a:r>
            <a:r>
              <a:rPr lang="en-US" sz="2000" b="1" dirty="0" err="1">
                <a:latin typeface="Times New Roman (Headings)"/>
              </a:rPr>
              <a:t>khai</a:t>
            </a:r>
            <a:endParaRPr lang="en-US" sz="2000" dirty="0">
              <a:latin typeface="Times New Roman (Headings)"/>
            </a:endParaRPr>
          </a:p>
        </p:txBody>
      </p:sp>
      <p:sp>
        <p:nvSpPr>
          <p:cNvPr id="21" name="Google Shape;399;p68"/>
          <p:cNvSpPr/>
          <p:nvPr/>
        </p:nvSpPr>
        <p:spPr>
          <a:xfrm>
            <a:off x="5606363" y="1523415"/>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r>
              <a:rPr lang="vi-VN" sz="2000" b="1" dirty="0">
                <a:latin typeface="Times New Roman (Headings)"/>
              </a:rPr>
              <a:t>Độ chính xác vượt trội</a:t>
            </a:r>
            <a:endParaRPr lang="vi-VN" sz="2000" dirty="0">
              <a:latin typeface="Times New Roman (Headings)"/>
            </a:endParaRPr>
          </a:p>
        </p:txBody>
      </p:sp>
      <p:sp>
        <p:nvSpPr>
          <p:cNvPr id="22" name="Google Shape;399;p68"/>
          <p:cNvSpPr/>
          <p:nvPr/>
        </p:nvSpPr>
        <p:spPr>
          <a:xfrm>
            <a:off x="5606363" y="3200896"/>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en-US" sz="2000" b="1" dirty="0" err="1">
                <a:latin typeface="Times New Roman (Headings)"/>
              </a:rPr>
              <a:t>Hỗ</a:t>
            </a:r>
            <a:r>
              <a:rPr lang="en-US" sz="2000" b="1" dirty="0">
                <a:latin typeface="Times New Roman (Headings)"/>
              </a:rPr>
              <a:t> </a:t>
            </a:r>
            <a:r>
              <a:rPr lang="en-US" sz="2000" b="1" dirty="0" err="1">
                <a:latin typeface="Times New Roman (Headings)"/>
              </a:rPr>
              <a:t>trợ</a:t>
            </a:r>
            <a:r>
              <a:rPr lang="en-US" sz="2000" b="1" dirty="0">
                <a:latin typeface="Times New Roman (Headings)"/>
              </a:rPr>
              <a:t> </a:t>
            </a:r>
            <a:r>
              <a:rPr lang="en-US" sz="2000" b="1" dirty="0" err="1">
                <a:latin typeface="Times New Roman (Headings)"/>
              </a:rPr>
              <a:t>nhiều</a:t>
            </a:r>
            <a:r>
              <a:rPr lang="en-US" sz="2000" b="1" dirty="0">
                <a:latin typeface="Times New Roman (Headings)"/>
              </a:rPr>
              <a:t> </a:t>
            </a:r>
            <a:r>
              <a:rPr lang="en-US" sz="2000" b="1" dirty="0" err="1">
                <a:latin typeface="Times New Roman (Headings)"/>
              </a:rPr>
              <a:t>định</a:t>
            </a:r>
            <a:r>
              <a:rPr lang="en-US" sz="2000" b="1" dirty="0">
                <a:latin typeface="Times New Roman (Headings)"/>
              </a:rPr>
              <a:t> </a:t>
            </a:r>
            <a:r>
              <a:rPr lang="en-US" sz="2000" b="1" dirty="0" err="1">
                <a:latin typeface="Times New Roman (Headings)"/>
              </a:rPr>
              <a:t>dạng</a:t>
            </a:r>
            <a:r>
              <a:rPr lang="en-US" sz="2000" b="1" dirty="0">
                <a:latin typeface="Times New Roman (Headings)"/>
              </a:rPr>
              <a:t> &amp; </a:t>
            </a:r>
            <a:r>
              <a:rPr lang="en-US" sz="2000" b="1" dirty="0" err="1">
                <a:latin typeface="Times New Roman (Headings)"/>
              </a:rPr>
              <a:t>nền</a:t>
            </a:r>
            <a:r>
              <a:rPr lang="en-US" sz="2000" b="1" dirty="0">
                <a:latin typeface="Times New Roman (Headings)"/>
              </a:rPr>
              <a:t> </a:t>
            </a:r>
            <a:r>
              <a:rPr lang="en-US" sz="2000" b="1" dirty="0" err="1">
                <a:latin typeface="Times New Roman (Headings)"/>
              </a:rPr>
              <a:t>tảng</a:t>
            </a:r>
            <a:endParaRPr lang="en-US" sz="2000" dirty="0">
              <a:latin typeface="Times New Roman (Headings)"/>
            </a:endParaRPr>
          </a:p>
        </p:txBody>
      </p:sp>
      <p:pic>
        <p:nvPicPr>
          <p:cNvPr id="38" name="Picture 37" descr="spring-boot-logo-300x158"/>
          <p:cNvPicPr>
            <a:picLocks noChangeAspect="1"/>
          </p:cNvPicPr>
          <p:nvPr/>
        </p:nvPicPr>
        <p:blipFill>
          <a:blip r:embed="rId3"/>
          <a:stretch>
            <a:fillRect/>
          </a:stretch>
        </p:blipFill>
        <p:spPr>
          <a:xfrm>
            <a:off x="22369145" y="21572855"/>
            <a:ext cx="6189980" cy="3260090"/>
          </a:xfrm>
          <a:prstGeom prst="rect">
            <a:avLst/>
          </a:prstGeom>
        </p:spPr>
      </p:pic>
      <p:sp>
        <p:nvSpPr>
          <p:cNvPr id="8" name="AutoShape 6" descr="Integrate Ultralytics YOLO with Label Studio | Label Studio">
            <a:extLst>
              <a:ext uri="{FF2B5EF4-FFF2-40B4-BE49-F238E27FC236}">
                <a16:creationId xmlns:a16="http://schemas.microsoft.com/office/drawing/2014/main" id="{ED93C1A2-10DC-D89B-7BFC-8FA4360300F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Headings)"/>
            </a:endParaRPr>
          </a:p>
        </p:txBody>
      </p:sp>
      <p:sp>
        <p:nvSpPr>
          <p:cNvPr id="9" name="AutoShape 8" descr="Integrate Ultralytics YOLO with Label Studio | Label Studio">
            <a:extLst>
              <a:ext uri="{FF2B5EF4-FFF2-40B4-BE49-F238E27FC236}">
                <a16:creationId xmlns:a16="http://schemas.microsoft.com/office/drawing/2014/main" id="{340D1A98-1180-88C7-7BBE-FE94AA777CC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Headings)"/>
            </a:endParaRPr>
          </a:p>
        </p:txBody>
      </p:sp>
      <p:sp>
        <p:nvSpPr>
          <p:cNvPr id="10" name="AutoShape 10" descr="Integrate Ultralytics YOLO with Label Studio | Label Studio">
            <a:extLst>
              <a:ext uri="{FF2B5EF4-FFF2-40B4-BE49-F238E27FC236}">
                <a16:creationId xmlns:a16="http://schemas.microsoft.com/office/drawing/2014/main" id="{16AD1D04-BB18-9973-D23D-475E10751F56}"/>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Headings)"/>
            </a:endParaRPr>
          </a:p>
        </p:txBody>
      </p:sp>
      <p:pic>
        <p:nvPicPr>
          <p:cNvPr id="5132" name="Picture 12" descr="Aplikasi Android dari Ultralytics di Google Play">
            <a:extLst>
              <a:ext uri="{FF2B5EF4-FFF2-40B4-BE49-F238E27FC236}">
                <a16:creationId xmlns:a16="http://schemas.microsoft.com/office/drawing/2014/main" id="{607E43D8-E84A-875C-C537-E77C2F8E5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771" y="1569272"/>
            <a:ext cx="1631624" cy="16316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90217" y="330642"/>
            <a:ext cx="7704000" cy="572700"/>
          </a:xfrm>
        </p:spPr>
        <p:txBody>
          <a:bodyPr/>
          <a:lstStyle/>
          <a:p>
            <a:r>
              <a:rPr lang="en-US" b="1" dirty="0">
                <a:solidFill>
                  <a:srgbClr val="92D050"/>
                </a:solidFill>
                <a:latin typeface="Times New Roman (Headings)"/>
                <a:cs typeface="Times New Roman" panose="02020603050405020304" charset="0"/>
              </a:rPr>
              <a:t>O</a:t>
            </a:r>
            <a:r>
              <a:rPr lang="en-US" b="1" dirty="0">
                <a:solidFill>
                  <a:srgbClr val="FF0000"/>
                </a:solidFill>
                <a:latin typeface="Times New Roman (Headings)"/>
                <a:cs typeface="Times New Roman" panose="02020603050405020304" charset="0"/>
              </a:rPr>
              <a:t>pen</a:t>
            </a:r>
            <a:r>
              <a:rPr lang="en-US" b="1" dirty="0">
                <a:solidFill>
                  <a:srgbClr val="92D050"/>
                </a:solidFill>
                <a:latin typeface="Times New Roman (Headings)"/>
                <a:cs typeface="Times New Roman" panose="02020603050405020304" charset="0"/>
              </a:rPr>
              <a:t> </a:t>
            </a:r>
            <a:r>
              <a:rPr lang="en-US" b="1" dirty="0">
                <a:solidFill>
                  <a:srgbClr val="00B0F0"/>
                </a:solidFill>
                <a:latin typeface="Times New Roman (Headings)"/>
                <a:cs typeface="Times New Roman" panose="02020603050405020304" charset="0"/>
              </a:rPr>
              <a:t>CV</a:t>
            </a:r>
          </a:p>
        </p:txBody>
      </p:sp>
      <p:sp>
        <p:nvSpPr>
          <p:cNvPr id="10" name="Subtitle 9"/>
          <p:cNvSpPr>
            <a:spLocks noGrp="1"/>
          </p:cNvSpPr>
          <p:nvPr>
            <p:ph type="subTitle" idx="4"/>
          </p:nvPr>
        </p:nvSpPr>
        <p:spPr>
          <a:xfrm>
            <a:off x="565150" y="966470"/>
            <a:ext cx="8289290" cy="1009650"/>
          </a:xfrm>
        </p:spPr>
        <p:txBody>
          <a:bodyPr/>
          <a:lstStyle/>
          <a:p>
            <a:r>
              <a:rPr lang="en-US" sz="1800" b="1" dirty="0">
                <a:solidFill>
                  <a:srgbClr val="FFFF00"/>
                </a:solidFill>
                <a:latin typeface="Times New Roman "/>
              </a:rPr>
              <a:t>OpenCV </a:t>
            </a:r>
            <a:r>
              <a:rPr lang="en-US" sz="1800" b="1" dirty="0" err="1">
                <a:solidFill>
                  <a:srgbClr val="FFFF00"/>
                </a:solidFill>
                <a:latin typeface="Times New Roman "/>
              </a:rPr>
              <a:t>đóng</a:t>
            </a:r>
            <a:r>
              <a:rPr lang="en-US" sz="1800" b="1" dirty="0">
                <a:solidFill>
                  <a:srgbClr val="FFFF00"/>
                </a:solidFill>
                <a:latin typeface="Times New Roman "/>
              </a:rPr>
              <a:t> </a:t>
            </a:r>
            <a:r>
              <a:rPr lang="en-US" sz="1800" b="1" dirty="0" err="1">
                <a:solidFill>
                  <a:srgbClr val="FFFF00"/>
                </a:solidFill>
                <a:latin typeface="Times New Roman "/>
              </a:rPr>
              <a:t>vai</a:t>
            </a:r>
            <a:r>
              <a:rPr lang="en-US" sz="1800" b="1" dirty="0">
                <a:solidFill>
                  <a:srgbClr val="FFFF00"/>
                </a:solidFill>
                <a:latin typeface="Times New Roman "/>
              </a:rPr>
              <a:t> </a:t>
            </a:r>
            <a:r>
              <a:rPr lang="en-US" sz="1800" b="1" dirty="0" err="1">
                <a:solidFill>
                  <a:srgbClr val="FFFF00"/>
                </a:solidFill>
                <a:latin typeface="Times New Roman "/>
              </a:rPr>
              <a:t>trò</a:t>
            </a:r>
            <a:r>
              <a:rPr lang="en-US" sz="1800" b="1" dirty="0">
                <a:solidFill>
                  <a:srgbClr val="FFFF00"/>
                </a:solidFill>
                <a:latin typeface="Times New Roman "/>
              </a:rPr>
              <a:t> </a:t>
            </a:r>
            <a:r>
              <a:rPr lang="en-US" sz="1800" b="1" dirty="0" err="1">
                <a:solidFill>
                  <a:srgbClr val="FFFF00"/>
                </a:solidFill>
                <a:latin typeface="Times New Roman "/>
              </a:rPr>
              <a:t>quan</a:t>
            </a:r>
            <a:r>
              <a:rPr lang="en-US" sz="1800" b="1" dirty="0">
                <a:solidFill>
                  <a:srgbClr val="FFFF00"/>
                </a:solidFill>
                <a:latin typeface="Times New Roman "/>
              </a:rPr>
              <a:t> </a:t>
            </a:r>
            <a:r>
              <a:rPr lang="en-US" sz="1800" b="1" dirty="0" err="1">
                <a:solidFill>
                  <a:srgbClr val="FFFF00"/>
                </a:solidFill>
                <a:latin typeface="Times New Roman "/>
              </a:rPr>
              <a:t>trọng</a:t>
            </a:r>
            <a:r>
              <a:rPr lang="en-US" sz="1800" b="1" dirty="0">
                <a:solidFill>
                  <a:srgbClr val="FFFF00"/>
                </a:solidFill>
                <a:latin typeface="Times New Roman "/>
              </a:rPr>
              <a:t> </a:t>
            </a:r>
            <a:r>
              <a:rPr lang="en-US" sz="1800" b="1" dirty="0" err="1">
                <a:solidFill>
                  <a:srgbClr val="FFFF00"/>
                </a:solidFill>
                <a:latin typeface="Times New Roman "/>
              </a:rPr>
              <a:t>trong</a:t>
            </a:r>
            <a:r>
              <a:rPr lang="en-US" sz="1800" b="1" dirty="0">
                <a:solidFill>
                  <a:srgbClr val="FFFF00"/>
                </a:solidFill>
                <a:latin typeface="Times New Roman "/>
              </a:rPr>
              <a:t> </a:t>
            </a:r>
            <a:r>
              <a:rPr lang="en-US" sz="1800" b="1" dirty="0" err="1">
                <a:solidFill>
                  <a:srgbClr val="FFFF00"/>
                </a:solidFill>
                <a:latin typeface="Times New Roman "/>
              </a:rPr>
              <a:t>việc</a:t>
            </a:r>
            <a:r>
              <a:rPr lang="en-US" sz="1800" b="1" dirty="0">
                <a:solidFill>
                  <a:srgbClr val="FFFF00"/>
                </a:solidFill>
                <a:latin typeface="Times New Roman "/>
              </a:rPr>
              <a:t> </a:t>
            </a:r>
            <a:r>
              <a:rPr lang="en-US" sz="1800" b="1" dirty="0" err="1">
                <a:solidFill>
                  <a:srgbClr val="FFFF00"/>
                </a:solidFill>
                <a:latin typeface="Times New Roman "/>
              </a:rPr>
              <a:t>tiền</a:t>
            </a:r>
            <a:r>
              <a:rPr lang="en-US" sz="1800" b="1" dirty="0">
                <a:solidFill>
                  <a:srgbClr val="FFFF00"/>
                </a:solidFill>
                <a:latin typeface="Times New Roman "/>
              </a:rPr>
              <a:t> </a:t>
            </a:r>
            <a:r>
              <a:rPr lang="en-US" sz="1800" b="1" dirty="0" err="1">
                <a:solidFill>
                  <a:srgbClr val="FFFF00"/>
                </a:solidFill>
                <a:latin typeface="Times New Roman "/>
              </a:rPr>
              <a:t>xử</a:t>
            </a:r>
            <a:r>
              <a:rPr lang="en-US" sz="1800" b="1" dirty="0">
                <a:solidFill>
                  <a:srgbClr val="FFFF00"/>
                </a:solidFill>
                <a:latin typeface="Times New Roman "/>
              </a:rPr>
              <a:t> </a:t>
            </a:r>
            <a:r>
              <a:rPr lang="en-US" sz="1800" b="1" dirty="0" err="1">
                <a:solidFill>
                  <a:srgbClr val="FFFF00"/>
                </a:solidFill>
                <a:latin typeface="Times New Roman "/>
              </a:rPr>
              <a:t>lý</a:t>
            </a:r>
            <a:r>
              <a:rPr lang="en-US" sz="1800" b="1" dirty="0">
                <a:solidFill>
                  <a:srgbClr val="FFFF00"/>
                </a:solidFill>
                <a:latin typeface="Times New Roman "/>
              </a:rPr>
              <a:t> </a:t>
            </a:r>
            <a:r>
              <a:rPr lang="en-US" sz="1800" b="1" dirty="0" err="1">
                <a:solidFill>
                  <a:srgbClr val="FFFF00"/>
                </a:solidFill>
                <a:latin typeface="Times New Roman "/>
              </a:rPr>
              <a:t>hình</a:t>
            </a:r>
            <a:r>
              <a:rPr lang="en-US" sz="1800" b="1" dirty="0">
                <a:solidFill>
                  <a:srgbClr val="FFFF00"/>
                </a:solidFill>
                <a:latin typeface="Times New Roman "/>
              </a:rPr>
              <a:t> </a:t>
            </a:r>
            <a:r>
              <a:rPr lang="en-US" sz="1800" b="1" dirty="0" err="1">
                <a:solidFill>
                  <a:srgbClr val="FFFF00"/>
                </a:solidFill>
                <a:latin typeface="Times New Roman "/>
              </a:rPr>
              <a:t>ảnh</a:t>
            </a:r>
            <a:r>
              <a:rPr lang="en-US" sz="1800" b="1" dirty="0">
                <a:solidFill>
                  <a:srgbClr val="FFFF00"/>
                </a:solidFill>
                <a:latin typeface="Times New Roman "/>
              </a:rPr>
              <a:t>, </a:t>
            </a:r>
            <a:r>
              <a:rPr lang="en-US" sz="1800" b="1" dirty="0" err="1">
                <a:solidFill>
                  <a:srgbClr val="FFFF00"/>
                </a:solidFill>
                <a:latin typeface="Times New Roman "/>
              </a:rPr>
              <a:t>xác</a:t>
            </a:r>
            <a:r>
              <a:rPr lang="en-US" sz="1800" b="1" dirty="0">
                <a:solidFill>
                  <a:srgbClr val="FFFF00"/>
                </a:solidFill>
                <a:latin typeface="Times New Roman "/>
              </a:rPr>
              <a:t> </a:t>
            </a:r>
            <a:r>
              <a:rPr lang="en-US" sz="1800" b="1" dirty="0" err="1">
                <a:solidFill>
                  <a:srgbClr val="FFFF00"/>
                </a:solidFill>
                <a:latin typeface="Times New Roman "/>
              </a:rPr>
              <a:t>định</a:t>
            </a:r>
            <a:r>
              <a:rPr lang="en-US" sz="1800" b="1" dirty="0">
                <a:solidFill>
                  <a:srgbClr val="FFFF00"/>
                </a:solidFill>
                <a:latin typeface="Times New Roman "/>
              </a:rPr>
              <a:t> </a:t>
            </a:r>
            <a:r>
              <a:rPr lang="en-US" sz="1800" b="1" dirty="0" err="1">
                <a:solidFill>
                  <a:srgbClr val="FFFF00"/>
                </a:solidFill>
                <a:latin typeface="Times New Roman "/>
              </a:rPr>
              <a:t>vùng</a:t>
            </a:r>
            <a:r>
              <a:rPr lang="en-US" sz="1800" b="1" dirty="0">
                <a:solidFill>
                  <a:srgbClr val="FFFF00"/>
                </a:solidFill>
                <a:latin typeface="Times New Roman "/>
              </a:rPr>
              <a:t> </a:t>
            </a:r>
            <a:r>
              <a:rPr lang="en-US" sz="1800" b="1" dirty="0" err="1">
                <a:solidFill>
                  <a:srgbClr val="FFFF00"/>
                </a:solidFill>
                <a:latin typeface="Times New Roman "/>
              </a:rPr>
              <a:t>quan</a:t>
            </a:r>
            <a:r>
              <a:rPr lang="en-US" sz="1800" b="1" dirty="0">
                <a:solidFill>
                  <a:srgbClr val="FFFF00"/>
                </a:solidFill>
                <a:latin typeface="Times New Roman "/>
              </a:rPr>
              <a:t> </a:t>
            </a:r>
            <a:r>
              <a:rPr lang="en-US" sz="1800" b="1" dirty="0" err="1">
                <a:solidFill>
                  <a:srgbClr val="FFFF00"/>
                </a:solidFill>
                <a:latin typeface="Times New Roman "/>
              </a:rPr>
              <a:t>tâm</a:t>
            </a:r>
            <a:r>
              <a:rPr lang="en-US" sz="1800" b="1" dirty="0">
                <a:solidFill>
                  <a:srgbClr val="FFFF00"/>
                </a:solidFill>
                <a:latin typeface="Times New Roman "/>
              </a:rPr>
              <a:t> </a:t>
            </a:r>
            <a:r>
              <a:rPr lang="en-US" sz="1800" b="1" dirty="0" err="1">
                <a:solidFill>
                  <a:srgbClr val="FFFF00"/>
                </a:solidFill>
                <a:latin typeface="Times New Roman "/>
              </a:rPr>
              <a:t>và</a:t>
            </a:r>
            <a:r>
              <a:rPr lang="en-US" sz="1800" b="1" dirty="0">
                <a:solidFill>
                  <a:srgbClr val="FFFF00"/>
                </a:solidFill>
                <a:latin typeface="Times New Roman "/>
              </a:rPr>
              <a:t> </a:t>
            </a:r>
            <a:r>
              <a:rPr lang="en-US" sz="1800" b="1" dirty="0" err="1">
                <a:solidFill>
                  <a:srgbClr val="FFFF00"/>
                </a:solidFill>
                <a:latin typeface="Times New Roman "/>
              </a:rPr>
              <a:t>hỗ</a:t>
            </a:r>
            <a:r>
              <a:rPr lang="en-US" sz="1800" b="1" dirty="0">
                <a:solidFill>
                  <a:srgbClr val="FFFF00"/>
                </a:solidFill>
                <a:latin typeface="Times New Roman "/>
              </a:rPr>
              <a:t> </a:t>
            </a:r>
            <a:r>
              <a:rPr lang="en-US" sz="1800" b="1" dirty="0" err="1">
                <a:solidFill>
                  <a:srgbClr val="FFFF00"/>
                </a:solidFill>
                <a:latin typeface="Times New Roman "/>
              </a:rPr>
              <a:t>trợ</a:t>
            </a:r>
            <a:r>
              <a:rPr lang="en-US" sz="1800" b="1" dirty="0">
                <a:solidFill>
                  <a:srgbClr val="FFFF00"/>
                </a:solidFill>
                <a:latin typeface="Times New Roman "/>
              </a:rPr>
              <a:t> </a:t>
            </a:r>
            <a:r>
              <a:rPr lang="en-US" sz="1800" b="1" dirty="0" err="1">
                <a:solidFill>
                  <a:srgbClr val="FFFF00"/>
                </a:solidFill>
                <a:latin typeface="Times New Roman "/>
              </a:rPr>
              <a:t>thuật</a:t>
            </a:r>
            <a:r>
              <a:rPr lang="en-US" sz="1800" b="1" dirty="0">
                <a:solidFill>
                  <a:srgbClr val="FFFF00"/>
                </a:solidFill>
                <a:latin typeface="Times New Roman "/>
              </a:rPr>
              <a:t> </a:t>
            </a:r>
            <a:r>
              <a:rPr lang="en-US" sz="1800" b="1" dirty="0" err="1">
                <a:solidFill>
                  <a:srgbClr val="FFFF00"/>
                </a:solidFill>
                <a:latin typeface="Times New Roman "/>
              </a:rPr>
              <a:t>toán</a:t>
            </a:r>
            <a:r>
              <a:rPr lang="en-US" sz="1800" b="1" dirty="0">
                <a:solidFill>
                  <a:srgbClr val="FFFF00"/>
                </a:solidFill>
                <a:latin typeface="Times New Roman "/>
              </a:rPr>
              <a:t> </a:t>
            </a:r>
            <a:r>
              <a:rPr lang="en-US" sz="1800" b="1" dirty="0" err="1">
                <a:solidFill>
                  <a:srgbClr val="FFFF00"/>
                </a:solidFill>
                <a:latin typeface="Times New Roman "/>
              </a:rPr>
              <a:t>nhận</a:t>
            </a:r>
            <a:r>
              <a:rPr lang="en-US" sz="1800" b="1" dirty="0">
                <a:solidFill>
                  <a:srgbClr val="FFFF00"/>
                </a:solidFill>
                <a:latin typeface="Times New Roman "/>
              </a:rPr>
              <a:t> </a:t>
            </a:r>
            <a:r>
              <a:rPr lang="en-US" sz="1800" b="1" dirty="0" err="1">
                <a:solidFill>
                  <a:srgbClr val="FFFF00"/>
                </a:solidFill>
                <a:latin typeface="Times New Roman "/>
              </a:rPr>
              <a:t>diện</a:t>
            </a:r>
            <a:r>
              <a:rPr lang="en-US" sz="1800" b="1" dirty="0">
                <a:solidFill>
                  <a:srgbClr val="FFFF00"/>
                </a:solidFill>
                <a:latin typeface="Times New Roman "/>
              </a:rPr>
              <a:t> </a:t>
            </a:r>
            <a:r>
              <a:rPr lang="en-US" sz="1800" b="1" dirty="0" err="1">
                <a:solidFill>
                  <a:srgbClr val="FFFF00"/>
                </a:solidFill>
                <a:latin typeface="Times New Roman "/>
              </a:rPr>
              <a:t>hành</a:t>
            </a:r>
            <a:r>
              <a:rPr lang="en-US" sz="1800" b="1" dirty="0">
                <a:solidFill>
                  <a:srgbClr val="FFFF00"/>
                </a:solidFill>
                <a:latin typeface="Times New Roman "/>
              </a:rPr>
              <a:t> vi </a:t>
            </a:r>
            <a:r>
              <a:rPr lang="en-US" sz="1800" b="1" dirty="0" err="1">
                <a:solidFill>
                  <a:srgbClr val="FFFF00"/>
                </a:solidFill>
                <a:latin typeface="Times New Roman "/>
              </a:rPr>
              <a:t>vi</a:t>
            </a:r>
            <a:r>
              <a:rPr lang="en-US" sz="1800" b="1" dirty="0">
                <a:solidFill>
                  <a:srgbClr val="FFFF00"/>
                </a:solidFill>
                <a:latin typeface="Times New Roman "/>
              </a:rPr>
              <a:t> </a:t>
            </a:r>
            <a:r>
              <a:rPr lang="en-US" sz="1800" b="1" dirty="0" err="1">
                <a:solidFill>
                  <a:srgbClr val="FFFF00"/>
                </a:solidFill>
                <a:latin typeface="Times New Roman "/>
              </a:rPr>
              <a:t>phạm</a:t>
            </a:r>
            <a:r>
              <a:rPr lang="en-US" sz="1800" b="1" dirty="0">
                <a:solidFill>
                  <a:srgbClr val="FFFF00"/>
                </a:solidFill>
                <a:latin typeface="Times New Roman "/>
              </a:rPr>
              <a:t> </a:t>
            </a:r>
            <a:r>
              <a:rPr lang="en-US" sz="1800" b="1" dirty="0" err="1">
                <a:solidFill>
                  <a:srgbClr val="FFFF00"/>
                </a:solidFill>
                <a:latin typeface="Times New Roman "/>
              </a:rPr>
              <a:t>trong</a:t>
            </a:r>
            <a:r>
              <a:rPr lang="en-US" sz="1800" b="1" dirty="0">
                <a:solidFill>
                  <a:srgbClr val="FFFF00"/>
                </a:solidFill>
                <a:latin typeface="Times New Roman "/>
              </a:rPr>
              <a:t> </a:t>
            </a:r>
            <a:r>
              <a:rPr lang="en-US" sz="1800" b="1" dirty="0" err="1">
                <a:solidFill>
                  <a:srgbClr val="FFFF00"/>
                </a:solidFill>
                <a:latin typeface="Times New Roman "/>
              </a:rPr>
              <a:t>hệ</a:t>
            </a:r>
            <a:r>
              <a:rPr lang="en-US" sz="1800" b="1" dirty="0">
                <a:solidFill>
                  <a:srgbClr val="FFFF00"/>
                </a:solidFill>
                <a:latin typeface="Times New Roman "/>
              </a:rPr>
              <a:t> </a:t>
            </a:r>
            <a:r>
              <a:rPr lang="en-US" sz="1800" b="1" dirty="0" err="1">
                <a:solidFill>
                  <a:srgbClr val="FFFF00"/>
                </a:solidFill>
                <a:latin typeface="Times New Roman "/>
              </a:rPr>
              <a:t>thống</a:t>
            </a:r>
            <a:r>
              <a:rPr lang="en-US" sz="1800" b="1" dirty="0">
                <a:solidFill>
                  <a:srgbClr val="FFFF00"/>
                </a:solidFill>
                <a:latin typeface="Times New Roman "/>
              </a:rPr>
              <a:t>.</a:t>
            </a:r>
          </a:p>
          <a:p>
            <a:endParaRPr lang="en-US" altLang="en-US" sz="1800" i="0" dirty="0">
              <a:latin typeface="Times New Roman (Headings)"/>
              <a:cs typeface="Times New Roman" panose="02020603050405020304" charset="0"/>
            </a:endParaRPr>
          </a:p>
        </p:txBody>
      </p:sp>
      <p:sp>
        <p:nvSpPr>
          <p:cNvPr id="11" name="Google Shape;399;p68"/>
          <p:cNvSpPr/>
          <p:nvPr/>
        </p:nvSpPr>
        <p:spPr>
          <a:xfrm>
            <a:off x="2437231" y="2102376"/>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b="1" dirty="0" err="1">
                <a:latin typeface="Times New Roman (Headings)"/>
              </a:rPr>
              <a:t>Xử</a:t>
            </a:r>
            <a:r>
              <a:rPr lang="en-US" sz="2000" b="1" dirty="0">
                <a:latin typeface="Times New Roman (Headings)"/>
              </a:rPr>
              <a:t> </a:t>
            </a:r>
            <a:r>
              <a:rPr lang="en-US" sz="2000" b="1" dirty="0" err="1">
                <a:latin typeface="Times New Roman (Headings)"/>
              </a:rPr>
              <a:t>lý</a:t>
            </a:r>
            <a:r>
              <a:rPr lang="en-US" sz="2000" b="1" dirty="0">
                <a:latin typeface="Times New Roman (Headings)"/>
              </a:rPr>
              <a:t> </a:t>
            </a:r>
            <a:r>
              <a:rPr lang="en-US" sz="2000" b="1" dirty="0" err="1">
                <a:latin typeface="Times New Roman (Headings)"/>
              </a:rPr>
              <a:t>ảnh</a:t>
            </a:r>
            <a:r>
              <a:rPr lang="en-US" sz="2000" b="1" dirty="0">
                <a:latin typeface="Times New Roman (Headings)"/>
              </a:rPr>
              <a:t> </a:t>
            </a:r>
            <a:r>
              <a:rPr lang="en-US" sz="2000" b="1" dirty="0" err="1">
                <a:latin typeface="Times New Roman (Headings)"/>
              </a:rPr>
              <a:t>mạnh</a:t>
            </a:r>
            <a:r>
              <a:rPr lang="en-US" sz="2000" b="1" dirty="0">
                <a:latin typeface="Times New Roman (Headings)"/>
              </a:rPr>
              <a:t> </a:t>
            </a:r>
            <a:r>
              <a:rPr lang="en-US" sz="2000" b="1" dirty="0" err="1">
                <a:latin typeface="Times New Roman (Headings)"/>
              </a:rPr>
              <a:t>mẽ</a:t>
            </a:r>
            <a:br>
              <a:rPr lang="en-US" sz="2000" dirty="0">
                <a:latin typeface="Times New Roman (Headings)"/>
              </a:rPr>
            </a:br>
            <a:endParaRPr lang="en-US" altLang="en-US" sz="2000" b="1" i="0" u="none" strike="noStrike" cap="none" dirty="0">
              <a:solidFill>
                <a:schemeClr val="bg1"/>
              </a:solidFill>
              <a:latin typeface="Times New Roman (Headings)"/>
              <a:ea typeface="Montserrat" panose="00000500000000000000"/>
              <a:cs typeface="Montserrat" panose="00000500000000000000"/>
              <a:sym typeface="Montserrat" panose="00000500000000000000"/>
            </a:endParaRPr>
          </a:p>
        </p:txBody>
      </p:sp>
      <p:sp>
        <p:nvSpPr>
          <p:cNvPr id="18" name="Google Shape;399;p68"/>
          <p:cNvSpPr/>
          <p:nvPr/>
        </p:nvSpPr>
        <p:spPr>
          <a:xfrm>
            <a:off x="2436913" y="306976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b="1" dirty="0" err="1">
                <a:latin typeface="Times New Roman (Headings)"/>
              </a:rPr>
              <a:t>Tốc</a:t>
            </a:r>
            <a:r>
              <a:rPr lang="en-US" sz="2000" b="1" dirty="0">
                <a:latin typeface="Times New Roman (Headings)"/>
              </a:rPr>
              <a:t> </a:t>
            </a:r>
            <a:r>
              <a:rPr lang="en-US" sz="2000" b="1" dirty="0" err="1">
                <a:latin typeface="Times New Roman (Headings)"/>
              </a:rPr>
              <a:t>độ</a:t>
            </a:r>
            <a:r>
              <a:rPr lang="en-US" sz="2000" b="1" dirty="0">
                <a:latin typeface="Times New Roman (Headings)"/>
              </a:rPr>
              <a:t> </a:t>
            </a:r>
            <a:r>
              <a:rPr lang="en-US" sz="2000" b="1" dirty="0" err="1">
                <a:latin typeface="Times New Roman (Headings)"/>
              </a:rPr>
              <a:t>xử</a:t>
            </a:r>
            <a:r>
              <a:rPr lang="en-US" sz="2000" b="1" dirty="0">
                <a:latin typeface="Times New Roman (Headings)"/>
              </a:rPr>
              <a:t> </a:t>
            </a:r>
            <a:r>
              <a:rPr lang="en-US" sz="2000" b="1" dirty="0" err="1">
                <a:latin typeface="Times New Roman (Headings)"/>
              </a:rPr>
              <a:t>lý</a:t>
            </a:r>
            <a:r>
              <a:rPr lang="en-US" sz="2000" b="1" dirty="0">
                <a:latin typeface="Times New Roman (Headings)"/>
              </a:rPr>
              <a:t> </a:t>
            </a:r>
            <a:r>
              <a:rPr lang="en-US" sz="2000" b="1" dirty="0" err="1">
                <a:latin typeface="Times New Roman (Headings)"/>
              </a:rPr>
              <a:t>nhanh</a:t>
            </a:r>
            <a:br>
              <a:rPr lang="en-US" sz="2000" dirty="0">
                <a:latin typeface="Times New Roman (Headings)"/>
              </a:rPr>
            </a:br>
            <a:endParaRPr lang="en-US" altLang="en-US" sz="2000" b="1" i="0" u="none" strike="noStrike" cap="none" dirty="0">
              <a:solidFill>
                <a:schemeClr val="bg1"/>
              </a:solidFill>
              <a:latin typeface="Times New Roman (Headings)"/>
              <a:ea typeface="Montserrat" panose="00000500000000000000"/>
              <a:cs typeface="Montserrat" panose="00000500000000000000"/>
              <a:sym typeface="Montserrat" panose="00000500000000000000"/>
            </a:endParaRPr>
          </a:p>
        </p:txBody>
      </p:sp>
      <p:sp>
        <p:nvSpPr>
          <p:cNvPr id="19" name="Google Shape;399;p68"/>
          <p:cNvSpPr/>
          <p:nvPr/>
        </p:nvSpPr>
        <p:spPr>
          <a:xfrm>
            <a:off x="2437231" y="402137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b="1" dirty="0" err="1">
                <a:latin typeface="Times New Roman (Headings)"/>
              </a:rPr>
              <a:t>Đa</a:t>
            </a:r>
            <a:r>
              <a:rPr lang="en-US" sz="2000" b="1" dirty="0">
                <a:latin typeface="Times New Roman (Headings)"/>
              </a:rPr>
              <a:t> </a:t>
            </a:r>
            <a:r>
              <a:rPr lang="en-US" sz="2000" b="1" dirty="0" err="1">
                <a:latin typeface="Times New Roman (Headings)"/>
              </a:rPr>
              <a:t>nền</a:t>
            </a:r>
            <a:r>
              <a:rPr lang="en-US" sz="2000" b="1" dirty="0">
                <a:latin typeface="Times New Roman (Headings)"/>
              </a:rPr>
              <a:t> </a:t>
            </a:r>
            <a:r>
              <a:rPr lang="en-US" sz="2000" b="1" dirty="0" err="1">
                <a:latin typeface="Times New Roman (Headings)"/>
              </a:rPr>
              <a:t>tảng</a:t>
            </a:r>
            <a:r>
              <a:rPr lang="en-US" sz="2000" b="1" dirty="0">
                <a:latin typeface="Times New Roman (Headings)"/>
              </a:rPr>
              <a:t>, </a:t>
            </a:r>
            <a:r>
              <a:rPr lang="en-US" sz="2000" b="1" dirty="0" err="1">
                <a:latin typeface="Times New Roman (Headings)"/>
              </a:rPr>
              <a:t>dễ</a:t>
            </a:r>
            <a:r>
              <a:rPr lang="en-US" sz="2000" b="1" dirty="0">
                <a:latin typeface="Times New Roman (Headings)"/>
              </a:rPr>
              <a:t> </a:t>
            </a:r>
            <a:r>
              <a:rPr lang="en-US" sz="2000" b="1" dirty="0" err="1">
                <a:latin typeface="Times New Roman (Headings)"/>
              </a:rPr>
              <a:t>triển</a:t>
            </a:r>
            <a:r>
              <a:rPr lang="en-US" sz="2000" b="1" dirty="0">
                <a:latin typeface="Times New Roman (Headings)"/>
              </a:rPr>
              <a:t> </a:t>
            </a:r>
            <a:r>
              <a:rPr lang="en-US" sz="2000" b="1" dirty="0" err="1">
                <a:latin typeface="Times New Roman (Headings)"/>
              </a:rPr>
              <a:t>khai</a:t>
            </a:r>
            <a:endParaRPr lang="en-US" altLang="en-US" sz="2000" b="1" i="0" u="none" strike="noStrike" cap="none" dirty="0">
              <a:solidFill>
                <a:schemeClr val="bg1"/>
              </a:solidFill>
              <a:latin typeface="Times New Roman (Headings)"/>
              <a:ea typeface="Montserrat" panose="00000500000000000000"/>
              <a:cs typeface="Montserrat" panose="00000500000000000000"/>
              <a:sym typeface="Montserrat" panose="00000500000000000000"/>
            </a:endParaRPr>
          </a:p>
        </p:txBody>
      </p:sp>
      <p:sp>
        <p:nvSpPr>
          <p:cNvPr id="20" name="Google Shape;399;p68"/>
          <p:cNvSpPr/>
          <p:nvPr/>
        </p:nvSpPr>
        <p:spPr>
          <a:xfrm>
            <a:off x="5528134" y="306976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en-US" sz="2000" b="1" dirty="0" err="1">
                <a:latin typeface="Times New Roman (Headings)"/>
              </a:rPr>
              <a:t>Dễ</a:t>
            </a:r>
            <a:r>
              <a:rPr lang="en-US" sz="2000" b="1" dirty="0">
                <a:latin typeface="Times New Roman (Headings)"/>
              </a:rPr>
              <a:t> </a:t>
            </a:r>
            <a:r>
              <a:rPr lang="en-US" sz="2000" b="1" dirty="0" err="1">
                <a:latin typeface="Times New Roman (Headings)"/>
              </a:rPr>
              <a:t>tích</a:t>
            </a:r>
            <a:r>
              <a:rPr lang="en-US" sz="2000" b="1" dirty="0">
                <a:latin typeface="Times New Roman (Headings)"/>
              </a:rPr>
              <a:t> </a:t>
            </a:r>
            <a:r>
              <a:rPr lang="en-US" sz="2000" b="1" dirty="0" err="1">
                <a:latin typeface="Times New Roman (Headings)"/>
              </a:rPr>
              <a:t>hợp</a:t>
            </a:r>
            <a:r>
              <a:rPr lang="en-US" sz="2000" b="1" dirty="0">
                <a:latin typeface="Times New Roman (Headings)"/>
              </a:rPr>
              <a:t> </a:t>
            </a:r>
            <a:r>
              <a:rPr lang="en-US" sz="2000" b="1" dirty="0" err="1">
                <a:latin typeface="Times New Roman (Headings)"/>
              </a:rPr>
              <a:t>với</a:t>
            </a:r>
            <a:r>
              <a:rPr lang="en-US" sz="2000" b="1" dirty="0">
                <a:latin typeface="Times New Roman (Headings)"/>
              </a:rPr>
              <a:t> Python &amp; AI</a:t>
            </a:r>
            <a:endParaRPr lang="en-US" sz="2000" dirty="0">
              <a:latin typeface="Times New Roman (Headings)"/>
            </a:endParaRPr>
          </a:p>
        </p:txBody>
      </p:sp>
      <p:sp>
        <p:nvSpPr>
          <p:cNvPr id="21" name="Google Shape;399;p68"/>
          <p:cNvSpPr/>
          <p:nvPr/>
        </p:nvSpPr>
        <p:spPr>
          <a:xfrm>
            <a:off x="5528134" y="2102376"/>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r>
              <a:rPr lang="en-US" sz="2000" b="1" dirty="0" err="1">
                <a:latin typeface="Times New Roman (Headings)"/>
              </a:rPr>
              <a:t>Hỗ</a:t>
            </a:r>
            <a:r>
              <a:rPr lang="en-US" sz="2000" b="1" dirty="0">
                <a:latin typeface="Times New Roman (Headings)"/>
              </a:rPr>
              <a:t> </a:t>
            </a:r>
            <a:r>
              <a:rPr lang="en-US" sz="2000" b="1" dirty="0" err="1">
                <a:latin typeface="Times New Roman (Headings)"/>
              </a:rPr>
              <a:t>trợ</a:t>
            </a:r>
            <a:r>
              <a:rPr lang="en-US" sz="2000" b="1" dirty="0">
                <a:latin typeface="Times New Roman (Headings)"/>
              </a:rPr>
              <a:t> </a:t>
            </a:r>
            <a:r>
              <a:rPr lang="en-US" sz="2000" b="1" dirty="0" err="1">
                <a:latin typeface="Times New Roman (Headings)"/>
              </a:rPr>
              <a:t>nhiều</a:t>
            </a:r>
            <a:r>
              <a:rPr lang="en-US" sz="2000" b="1" dirty="0">
                <a:latin typeface="Times New Roman (Headings)"/>
              </a:rPr>
              <a:t> </a:t>
            </a:r>
            <a:r>
              <a:rPr lang="en-US" sz="2000" b="1" dirty="0" err="1">
                <a:latin typeface="Times New Roman (Headings)"/>
              </a:rPr>
              <a:t>thuật</a:t>
            </a:r>
            <a:r>
              <a:rPr lang="en-US" sz="2000" b="1" dirty="0">
                <a:latin typeface="Times New Roman (Headings)"/>
              </a:rPr>
              <a:t> </a:t>
            </a:r>
            <a:r>
              <a:rPr lang="en-US" sz="2000" b="1" dirty="0" err="1">
                <a:latin typeface="Times New Roman (Headings)"/>
              </a:rPr>
              <a:t>toán</a:t>
            </a:r>
            <a:r>
              <a:rPr lang="en-US" sz="2000" b="1" dirty="0">
                <a:latin typeface="Times New Roman (Headings)"/>
              </a:rPr>
              <a:t> </a:t>
            </a:r>
            <a:r>
              <a:rPr lang="en-US" sz="2000" b="1" dirty="0" err="1">
                <a:latin typeface="Times New Roman (Headings)"/>
              </a:rPr>
              <a:t>có</a:t>
            </a:r>
            <a:r>
              <a:rPr lang="en-US" sz="2000" b="1" dirty="0">
                <a:latin typeface="Times New Roman (Headings)"/>
              </a:rPr>
              <a:t> </a:t>
            </a:r>
            <a:r>
              <a:rPr lang="en-US" sz="2000" b="1" dirty="0" err="1">
                <a:latin typeface="Times New Roman (Headings)"/>
              </a:rPr>
              <a:t>sẵn</a:t>
            </a:r>
            <a:endParaRPr lang="en-US" sz="2000" dirty="0">
              <a:latin typeface="Times New Roman (Headings)"/>
            </a:endParaRPr>
          </a:p>
        </p:txBody>
      </p:sp>
      <p:sp>
        <p:nvSpPr>
          <p:cNvPr id="22" name="Google Shape;399;p68"/>
          <p:cNvSpPr/>
          <p:nvPr/>
        </p:nvSpPr>
        <p:spPr>
          <a:xfrm>
            <a:off x="5528134" y="402137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vi-VN" sz="2000" b="1" dirty="0">
                <a:latin typeface="Times New Roman (Headings)"/>
              </a:rPr>
              <a:t>Thư viện lớn, cộng đồng hỗ trợ mạnh</a:t>
            </a:r>
            <a:endParaRPr lang="vi-VN" sz="2000" dirty="0">
              <a:latin typeface="Times New Roman (Headings)"/>
            </a:endParaRPr>
          </a:p>
        </p:txBody>
      </p:sp>
      <p:pic>
        <p:nvPicPr>
          <p:cNvPr id="6148" name="Picture 4" descr="Open CV - Blocks, Python Functions, Projects | PictoBlox Extension">
            <a:extLst>
              <a:ext uri="{FF2B5EF4-FFF2-40B4-BE49-F238E27FC236}">
                <a16:creationId xmlns:a16="http://schemas.microsoft.com/office/drawing/2014/main" id="{F3D89C32-9B62-ECC6-E263-91A7F1403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35" y="1912581"/>
            <a:ext cx="1616523" cy="12123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458186" y="202684"/>
            <a:ext cx="7704000" cy="572700"/>
          </a:xfrm>
          <a:prstGeom prst="rect">
            <a:avLst/>
          </a:prstGeom>
        </p:spPr>
        <p:txBody>
          <a:bodyPr spcFirstLastPara="1" wrap="square" lIns="91425" tIns="91425" rIns="91425" bIns="91425" anchor="t" anchorCtr="0">
            <a:noAutofit/>
          </a:bodyPr>
          <a:lstStyle/>
          <a:p>
            <a:pPr lvl="0"/>
            <a:r>
              <a:rPr lang="en-US" sz="4000" b="1" dirty="0">
                <a:solidFill>
                  <a:srgbClr val="00B050"/>
                </a:solidFill>
                <a:latin typeface="Times New Roman "/>
              </a:rPr>
              <a:t>PyQt6</a:t>
            </a:r>
            <a:r>
              <a:rPr lang="en-US" b="1" dirty="0">
                <a:solidFill>
                  <a:srgbClr val="00B050"/>
                </a:solidFill>
                <a:latin typeface="Times New Roman "/>
              </a:rPr>
              <a:t> </a:t>
            </a:r>
          </a:p>
        </p:txBody>
      </p:sp>
      <p:sp>
        <p:nvSpPr>
          <p:cNvPr id="2" name="Google Shape;399;p68"/>
          <p:cNvSpPr/>
          <p:nvPr/>
        </p:nvSpPr>
        <p:spPr>
          <a:xfrm>
            <a:off x="2437866" y="2319733"/>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b="1" dirty="0">
                <a:latin typeface="Times New Roman "/>
              </a:rPr>
              <a:t>Giao </a:t>
            </a:r>
            <a:r>
              <a:rPr lang="en-US" sz="2000" b="1" dirty="0" err="1">
                <a:latin typeface="Times New Roman "/>
              </a:rPr>
              <a:t>diện</a:t>
            </a:r>
            <a:r>
              <a:rPr lang="en-US" sz="2000" b="1" dirty="0">
                <a:latin typeface="Times New Roman "/>
              </a:rPr>
              <a:t> </a:t>
            </a:r>
            <a:r>
              <a:rPr lang="en-US" sz="2000" b="1" dirty="0" err="1">
                <a:latin typeface="Times New Roman "/>
              </a:rPr>
              <a:t>đẹp</a:t>
            </a:r>
            <a:r>
              <a:rPr lang="en-US" sz="2000" b="1" dirty="0">
                <a:latin typeface="Times New Roman "/>
              </a:rPr>
              <a:t>, </a:t>
            </a:r>
            <a:r>
              <a:rPr lang="en-US" sz="2000" b="1" dirty="0" err="1">
                <a:latin typeface="Times New Roman "/>
              </a:rPr>
              <a:t>hiện</a:t>
            </a:r>
            <a:r>
              <a:rPr lang="en-US" sz="2000" b="1" dirty="0">
                <a:latin typeface="Times New Roman "/>
              </a:rPr>
              <a:t> </a:t>
            </a:r>
            <a:r>
              <a:rPr lang="en-US" sz="2000" b="1" dirty="0" err="1">
                <a:latin typeface="Times New Roman "/>
              </a:rPr>
              <a:t>đại</a:t>
            </a:r>
            <a:endParaRPr lang="en-US" sz="2000" b="1" i="0" u="none" strike="noStrike" cap="none" dirty="0">
              <a:solidFill>
                <a:srgbClr val="3333CC"/>
              </a:solidFill>
              <a:latin typeface="Times New Roman "/>
              <a:ea typeface="Montserrat" panose="00000500000000000000"/>
              <a:cs typeface="Montserrat" panose="00000500000000000000"/>
              <a:sym typeface="Montserrat" panose="00000500000000000000"/>
            </a:endParaRPr>
          </a:p>
        </p:txBody>
      </p:sp>
      <p:sp>
        <p:nvSpPr>
          <p:cNvPr id="18" name="Google Shape;399;p68"/>
          <p:cNvSpPr/>
          <p:nvPr/>
        </p:nvSpPr>
        <p:spPr>
          <a:xfrm>
            <a:off x="2437231" y="3148330"/>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b="1" dirty="0" err="1">
                <a:latin typeface="Times New Roman "/>
              </a:rPr>
              <a:t>Hỗ</a:t>
            </a:r>
            <a:r>
              <a:rPr lang="en-US" sz="2000" b="1" dirty="0">
                <a:latin typeface="Times New Roman "/>
              </a:rPr>
              <a:t> </a:t>
            </a:r>
            <a:r>
              <a:rPr lang="en-US" sz="2000" b="1" dirty="0" err="1">
                <a:latin typeface="Times New Roman "/>
              </a:rPr>
              <a:t>trợ</a:t>
            </a:r>
            <a:r>
              <a:rPr lang="en-US" sz="2000" b="1" dirty="0">
                <a:latin typeface="Times New Roman "/>
              </a:rPr>
              <a:t> </a:t>
            </a:r>
            <a:r>
              <a:rPr lang="en-US" sz="2000" b="1" dirty="0" err="1">
                <a:latin typeface="Times New Roman "/>
              </a:rPr>
              <a:t>đa</a:t>
            </a:r>
            <a:r>
              <a:rPr lang="en-US" sz="2000" b="1" dirty="0">
                <a:latin typeface="Times New Roman "/>
              </a:rPr>
              <a:t> </a:t>
            </a:r>
            <a:r>
              <a:rPr lang="en-US" sz="2000" b="1" dirty="0" err="1">
                <a:latin typeface="Times New Roman "/>
              </a:rPr>
              <a:t>nền</a:t>
            </a:r>
            <a:r>
              <a:rPr lang="en-US" sz="2000" b="1" dirty="0">
                <a:latin typeface="Times New Roman "/>
              </a:rPr>
              <a:t> </a:t>
            </a:r>
            <a:r>
              <a:rPr lang="en-US" sz="2000" b="1" dirty="0" err="1">
                <a:latin typeface="Times New Roman "/>
              </a:rPr>
              <a:t>tảng</a:t>
            </a:r>
            <a:br>
              <a:rPr lang="en-US" sz="2000" dirty="0">
                <a:latin typeface="Times New Roman "/>
              </a:rPr>
            </a:br>
            <a:endParaRPr lang="en-US" sz="2000" b="1" i="0" u="none" strike="noStrike" cap="none" dirty="0">
              <a:solidFill>
                <a:schemeClr val="bg1"/>
              </a:solidFill>
              <a:latin typeface="Times New Roman "/>
              <a:ea typeface="Montserrat" panose="00000500000000000000"/>
              <a:cs typeface="Montserrat" panose="00000500000000000000"/>
              <a:sym typeface="Montserrat" panose="00000500000000000000"/>
            </a:endParaRPr>
          </a:p>
        </p:txBody>
      </p:sp>
      <p:sp>
        <p:nvSpPr>
          <p:cNvPr id="19" name="Google Shape;399;p68"/>
          <p:cNvSpPr/>
          <p:nvPr/>
        </p:nvSpPr>
        <p:spPr>
          <a:xfrm>
            <a:off x="2437231" y="402137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b="1" dirty="0" err="1">
                <a:latin typeface="Times New Roman "/>
              </a:rPr>
              <a:t>Tách</a:t>
            </a:r>
            <a:r>
              <a:rPr lang="en-US" sz="2000" b="1" dirty="0">
                <a:latin typeface="Times New Roman "/>
              </a:rPr>
              <a:t> </a:t>
            </a:r>
            <a:r>
              <a:rPr lang="en-US" sz="2000" b="1" dirty="0" err="1">
                <a:latin typeface="Times New Roman "/>
              </a:rPr>
              <a:t>luồng</a:t>
            </a:r>
            <a:r>
              <a:rPr lang="en-US" sz="2000" b="1" dirty="0">
                <a:latin typeface="Times New Roman "/>
              </a:rPr>
              <a:t> </a:t>
            </a:r>
            <a:r>
              <a:rPr lang="en-US" sz="2000" b="1" dirty="0" err="1">
                <a:latin typeface="Times New Roman "/>
              </a:rPr>
              <a:t>tốt</a:t>
            </a:r>
            <a:r>
              <a:rPr lang="en-US" sz="2000" b="1" dirty="0">
                <a:latin typeface="Times New Roman "/>
              </a:rPr>
              <a:t> </a:t>
            </a:r>
            <a:r>
              <a:rPr lang="en-US" sz="2000" b="1" dirty="0" err="1">
                <a:latin typeface="Times New Roman "/>
              </a:rPr>
              <a:t>với</a:t>
            </a:r>
            <a:r>
              <a:rPr lang="en-US" sz="2000" b="1" dirty="0">
                <a:latin typeface="Times New Roman "/>
              </a:rPr>
              <a:t> </a:t>
            </a:r>
            <a:r>
              <a:rPr lang="en-US" sz="2000" b="1" dirty="0" err="1">
                <a:latin typeface="Times New Roman "/>
              </a:rPr>
              <a:t>QThread</a:t>
            </a:r>
            <a:endParaRPr lang="vi-VN" sz="2000" b="1" i="0" u="none" strike="noStrike" cap="none" dirty="0">
              <a:solidFill>
                <a:srgbClr val="3333CC"/>
              </a:solidFill>
              <a:latin typeface="Times New Roman "/>
              <a:ea typeface="Montserrat" panose="00000500000000000000"/>
              <a:cs typeface="Montserrat" panose="00000500000000000000"/>
              <a:sym typeface="Montserrat" panose="00000500000000000000"/>
            </a:endParaRPr>
          </a:p>
        </p:txBody>
      </p:sp>
      <p:sp>
        <p:nvSpPr>
          <p:cNvPr id="20" name="Google Shape;399;p68"/>
          <p:cNvSpPr/>
          <p:nvPr/>
        </p:nvSpPr>
        <p:spPr>
          <a:xfrm>
            <a:off x="5528134" y="3148330"/>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en-US" sz="2000" b="1" dirty="0" err="1">
                <a:latin typeface="Times New Roman "/>
              </a:rPr>
              <a:t>Có</a:t>
            </a:r>
            <a:r>
              <a:rPr lang="en-US" sz="2000" b="1" dirty="0">
                <a:latin typeface="Times New Roman "/>
              </a:rPr>
              <a:t> </a:t>
            </a:r>
            <a:r>
              <a:rPr lang="en-US" sz="2000" b="1" dirty="0" err="1">
                <a:latin typeface="Times New Roman "/>
              </a:rPr>
              <a:t>hệ</a:t>
            </a:r>
            <a:r>
              <a:rPr lang="en-US" sz="2000" b="1" dirty="0">
                <a:latin typeface="Times New Roman "/>
              </a:rPr>
              <a:t> </a:t>
            </a:r>
            <a:r>
              <a:rPr lang="en-US" sz="2000" b="1" dirty="0" err="1">
                <a:latin typeface="Times New Roman "/>
              </a:rPr>
              <a:t>thống</a:t>
            </a:r>
            <a:r>
              <a:rPr lang="en-US" sz="2000" b="1" dirty="0">
                <a:latin typeface="Times New Roman "/>
              </a:rPr>
              <a:t> widget </a:t>
            </a:r>
            <a:r>
              <a:rPr lang="en-US" sz="2000" b="1" dirty="0" err="1">
                <a:latin typeface="Times New Roman "/>
              </a:rPr>
              <a:t>phong</a:t>
            </a:r>
            <a:r>
              <a:rPr lang="en-US" sz="2000" b="1" dirty="0">
                <a:latin typeface="Times New Roman "/>
              </a:rPr>
              <a:t> </a:t>
            </a:r>
            <a:r>
              <a:rPr lang="en-US" sz="2000" b="1" dirty="0" err="1">
                <a:latin typeface="Times New Roman "/>
              </a:rPr>
              <a:t>phú</a:t>
            </a:r>
            <a:endParaRPr lang="en-US" sz="2000" dirty="0">
              <a:latin typeface="Times New Roman "/>
            </a:endParaRPr>
          </a:p>
        </p:txBody>
      </p:sp>
      <p:sp>
        <p:nvSpPr>
          <p:cNvPr id="21" name="Google Shape;399;p68"/>
          <p:cNvSpPr/>
          <p:nvPr/>
        </p:nvSpPr>
        <p:spPr>
          <a:xfrm>
            <a:off x="5529404" y="2319766"/>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en-US" sz="2000" b="1" dirty="0" err="1">
                <a:latin typeface="Times New Roman "/>
              </a:rPr>
              <a:t>Dễ</a:t>
            </a:r>
            <a:r>
              <a:rPr lang="en-US" sz="2000" b="1" dirty="0">
                <a:latin typeface="Times New Roman "/>
              </a:rPr>
              <a:t> </a:t>
            </a:r>
            <a:r>
              <a:rPr lang="en-US" sz="2000" b="1" dirty="0" err="1">
                <a:latin typeface="Times New Roman "/>
              </a:rPr>
              <a:t>xây</a:t>
            </a:r>
            <a:r>
              <a:rPr lang="en-US" sz="2000" b="1" dirty="0">
                <a:latin typeface="Times New Roman "/>
              </a:rPr>
              <a:t> </a:t>
            </a:r>
            <a:r>
              <a:rPr lang="en-US" sz="2000" b="1" dirty="0" err="1">
                <a:latin typeface="Times New Roman "/>
              </a:rPr>
              <a:t>dựng</a:t>
            </a:r>
            <a:r>
              <a:rPr lang="en-US" sz="2000" b="1" dirty="0">
                <a:latin typeface="Times New Roman "/>
              </a:rPr>
              <a:t> </a:t>
            </a:r>
            <a:r>
              <a:rPr lang="en-US" sz="2000" b="1" dirty="0" err="1">
                <a:latin typeface="Times New Roman "/>
              </a:rPr>
              <a:t>ứng</a:t>
            </a:r>
            <a:r>
              <a:rPr lang="en-US" sz="2000" b="1" dirty="0">
                <a:latin typeface="Times New Roman "/>
              </a:rPr>
              <a:t> </a:t>
            </a:r>
            <a:r>
              <a:rPr lang="en-US" sz="2000" b="1" dirty="0" err="1">
                <a:latin typeface="Times New Roman "/>
              </a:rPr>
              <a:t>dụng</a:t>
            </a:r>
            <a:r>
              <a:rPr lang="en-US" sz="2000" b="1" dirty="0">
                <a:latin typeface="Times New Roman "/>
              </a:rPr>
              <a:t> desktop</a:t>
            </a:r>
            <a:endParaRPr lang="en-US" sz="2000" dirty="0">
              <a:latin typeface="Times New Roman "/>
            </a:endParaRPr>
          </a:p>
        </p:txBody>
      </p:sp>
      <p:sp>
        <p:nvSpPr>
          <p:cNvPr id="22" name="Google Shape;399;p68"/>
          <p:cNvSpPr/>
          <p:nvPr/>
        </p:nvSpPr>
        <p:spPr>
          <a:xfrm>
            <a:off x="5528134" y="402137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en-US" sz="2000" b="1" dirty="0">
                <a:latin typeface="Times New Roman "/>
              </a:rPr>
              <a:t>Tài </a:t>
            </a:r>
            <a:r>
              <a:rPr lang="en-US" sz="2000" b="1" dirty="0" err="1">
                <a:latin typeface="Times New Roman "/>
              </a:rPr>
              <a:t>liệu</a:t>
            </a:r>
            <a:r>
              <a:rPr lang="en-US" sz="2000" b="1" dirty="0">
                <a:latin typeface="Times New Roman "/>
              </a:rPr>
              <a:t> </a:t>
            </a:r>
            <a:r>
              <a:rPr lang="en-US" sz="2000" b="1" dirty="0" err="1">
                <a:latin typeface="Times New Roman "/>
              </a:rPr>
              <a:t>đầy</a:t>
            </a:r>
            <a:r>
              <a:rPr lang="en-US" sz="2000" b="1" dirty="0">
                <a:latin typeface="Times New Roman "/>
              </a:rPr>
              <a:t> </a:t>
            </a:r>
            <a:r>
              <a:rPr lang="en-US" sz="2000" b="1" dirty="0" err="1">
                <a:latin typeface="Times New Roman "/>
              </a:rPr>
              <a:t>đủ</a:t>
            </a:r>
            <a:r>
              <a:rPr lang="en-US" sz="2000" b="1" dirty="0">
                <a:latin typeface="Times New Roman "/>
              </a:rPr>
              <a:t>, </a:t>
            </a:r>
            <a:r>
              <a:rPr lang="en-US" sz="2000" b="1" dirty="0" err="1">
                <a:latin typeface="Times New Roman "/>
              </a:rPr>
              <a:t>cộng</a:t>
            </a:r>
            <a:r>
              <a:rPr lang="en-US" sz="2000" b="1" dirty="0">
                <a:latin typeface="Times New Roman "/>
              </a:rPr>
              <a:t> </a:t>
            </a:r>
            <a:r>
              <a:rPr lang="en-US" sz="2000" b="1" dirty="0" err="1">
                <a:latin typeface="Times New Roman "/>
              </a:rPr>
              <a:t>đồng</a:t>
            </a:r>
            <a:r>
              <a:rPr lang="en-US" sz="2000" b="1" dirty="0">
                <a:latin typeface="Times New Roman "/>
              </a:rPr>
              <a:t> </a:t>
            </a:r>
            <a:r>
              <a:rPr lang="en-US" sz="2000" b="1" dirty="0" err="1">
                <a:latin typeface="Times New Roman "/>
              </a:rPr>
              <a:t>lớn</a:t>
            </a:r>
            <a:endParaRPr lang="en-US" sz="2000" dirty="0">
              <a:latin typeface="Times New Roman "/>
            </a:endParaRPr>
          </a:p>
        </p:txBody>
      </p:sp>
      <p:sp>
        <p:nvSpPr>
          <p:cNvPr id="7" name="Google Shape;401;p68"/>
          <p:cNvSpPr/>
          <p:nvPr/>
        </p:nvSpPr>
        <p:spPr>
          <a:xfrm>
            <a:off x="458186" y="967569"/>
            <a:ext cx="8227628" cy="1200288"/>
          </a:xfrm>
          <a:prstGeom prst="rect">
            <a:avLst/>
          </a:prstGeom>
          <a:noFill/>
          <a:ln>
            <a:noFill/>
          </a:ln>
        </p:spPr>
        <p:txBody>
          <a:bodyPr spcFirstLastPara="1" wrap="square" lIns="91425" tIns="45700" rIns="91425" bIns="45700" anchor="t" anchorCtr="0">
            <a:spAutoFit/>
          </a:bodyPr>
          <a:lstStyle/>
          <a:p>
            <a:r>
              <a:rPr lang="vi-VN" sz="1800" b="1" i="1" dirty="0">
                <a:solidFill>
                  <a:srgbClr val="FFFF00"/>
                </a:solidFill>
                <a:latin typeface="Times New Roman "/>
              </a:rPr>
              <a:t>PyQt6 là bộ công cụ xây dựng giao diện đồ họa (GUI) cho Python, cho phép tạo các ứng dụng desktop hiện đại với hệ thống widget đa dạng. Thư viện này hỗ trợ đa nền tảng, dễ tùy chỉnh, và đặc biệt mạnh trong việc xử lý đa luồng với QThread, giúp giao diện mượt mà ngay cả khi chạy các tác vụ nặng như mô hình AI.</a:t>
            </a:r>
            <a:endParaRPr lang="en-US" altLang="vi-VN" sz="1800" b="1" i="1" dirty="0">
              <a:solidFill>
                <a:srgbClr val="FFFF00"/>
              </a:solidFill>
              <a:latin typeface="Times New Roman "/>
            </a:endParaRPr>
          </a:p>
        </p:txBody>
      </p:sp>
      <p:pic>
        <p:nvPicPr>
          <p:cNvPr id="7170" name="Picture 2" descr="QT教程】QT6 Widget快速开发_qt6 qdesktopwidget-CSDN博客">
            <a:extLst>
              <a:ext uri="{FF2B5EF4-FFF2-40B4-BE49-F238E27FC236}">
                <a16:creationId xmlns:a16="http://schemas.microsoft.com/office/drawing/2014/main" id="{B8A6F5D9-E958-72F1-DC78-49BF42DB6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90" y="2592591"/>
            <a:ext cx="2028669" cy="1721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8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b="1" dirty="0">
                <a:solidFill>
                  <a:srgbClr val="92D050"/>
                </a:solidFill>
                <a:latin typeface="Times New Roman "/>
              </a:rPr>
              <a:t>CSV (Comma-Separated Values)</a:t>
            </a:r>
            <a:endParaRPr lang="vi-VN" b="1" dirty="0">
              <a:solidFill>
                <a:srgbClr val="92D050"/>
              </a:solidFill>
              <a:latin typeface="Times New Roman "/>
            </a:endParaRPr>
          </a:p>
        </p:txBody>
      </p:sp>
      <p:sp>
        <p:nvSpPr>
          <p:cNvPr id="13" name="Google Shape;399;p68"/>
          <p:cNvSpPr/>
          <p:nvPr/>
        </p:nvSpPr>
        <p:spPr>
          <a:xfrm>
            <a:off x="2739739" y="156807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vi-VN" sz="2000" b="1" dirty="0">
                <a:latin typeface="Times New Roman "/>
              </a:rPr>
              <a:t>Đơn giản, dễ sử dụng</a:t>
            </a:r>
            <a:endParaRPr lang="en-US" sz="2000" b="1" dirty="0">
              <a:solidFill>
                <a:srgbClr val="3333CC"/>
              </a:solidFill>
              <a:latin typeface="Times New Roman "/>
              <a:ea typeface="Montserrat" panose="00000500000000000000"/>
              <a:cs typeface="Montserrat" panose="00000500000000000000"/>
              <a:sym typeface="Montserrat" panose="00000500000000000000"/>
            </a:endParaRPr>
          </a:p>
        </p:txBody>
      </p:sp>
      <p:sp>
        <p:nvSpPr>
          <p:cNvPr id="14" name="Google Shape;399;p68"/>
          <p:cNvSpPr/>
          <p:nvPr/>
        </p:nvSpPr>
        <p:spPr>
          <a:xfrm>
            <a:off x="2739739" y="2411279"/>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b="1" dirty="0" err="1">
                <a:latin typeface="Times New Roman "/>
              </a:rPr>
              <a:t>Không</a:t>
            </a:r>
            <a:r>
              <a:rPr lang="en-US" sz="2000" b="1" dirty="0">
                <a:latin typeface="Times New Roman "/>
              </a:rPr>
              <a:t> </a:t>
            </a:r>
            <a:r>
              <a:rPr lang="en-US" sz="2000" b="1" dirty="0" err="1">
                <a:latin typeface="Times New Roman "/>
              </a:rPr>
              <a:t>cần</a:t>
            </a:r>
            <a:r>
              <a:rPr lang="en-US" sz="2000" b="1" dirty="0">
                <a:latin typeface="Times New Roman "/>
              </a:rPr>
              <a:t> </a:t>
            </a:r>
            <a:r>
              <a:rPr lang="en-US" sz="2000" b="1" dirty="0" err="1">
                <a:latin typeface="Times New Roman "/>
              </a:rPr>
              <a:t>cài</a:t>
            </a:r>
            <a:r>
              <a:rPr lang="en-US" sz="2000" b="1" dirty="0">
                <a:latin typeface="Times New Roman "/>
              </a:rPr>
              <a:t> </a:t>
            </a:r>
            <a:r>
              <a:rPr lang="en-US" sz="2000" b="1" dirty="0" err="1">
                <a:latin typeface="Times New Roman "/>
              </a:rPr>
              <a:t>đặt</a:t>
            </a:r>
            <a:r>
              <a:rPr lang="en-US" sz="2000" b="1" dirty="0">
                <a:latin typeface="Times New Roman "/>
              </a:rPr>
              <a:t> </a:t>
            </a:r>
            <a:r>
              <a:rPr lang="en-US" sz="2000" b="1" dirty="0" err="1">
                <a:latin typeface="Times New Roman "/>
              </a:rPr>
              <a:t>hệ</a:t>
            </a:r>
            <a:r>
              <a:rPr lang="en-US" sz="2000" b="1" dirty="0">
                <a:latin typeface="Times New Roman "/>
              </a:rPr>
              <a:t> </a:t>
            </a:r>
            <a:r>
              <a:rPr lang="en-US" sz="2000" b="1" dirty="0" err="1">
                <a:latin typeface="Times New Roman "/>
              </a:rPr>
              <a:t>quản</a:t>
            </a:r>
            <a:r>
              <a:rPr lang="en-US" sz="2000" b="1" dirty="0">
                <a:latin typeface="Times New Roman "/>
              </a:rPr>
              <a:t> </a:t>
            </a:r>
            <a:r>
              <a:rPr lang="en-US" sz="2000" b="1" dirty="0" err="1">
                <a:latin typeface="Times New Roman "/>
              </a:rPr>
              <a:t>trị</a:t>
            </a:r>
            <a:endParaRPr sz="2000" b="1" i="0" u="none" strike="noStrike" cap="none" dirty="0">
              <a:solidFill>
                <a:srgbClr val="3333CC"/>
              </a:solidFill>
              <a:latin typeface="Times New Roman "/>
              <a:ea typeface="Montserrat" panose="00000500000000000000"/>
              <a:cs typeface="Montserrat" panose="00000500000000000000"/>
              <a:sym typeface="Montserrat" panose="00000500000000000000"/>
            </a:endParaRPr>
          </a:p>
        </p:txBody>
      </p:sp>
      <p:sp>
        <p:nvSpPr>
          <p:cNvPr id="15" name="Google Shape;399;p68"/>
          <p:cNvSpPr/>
          <p:nvPr/>
        </p:nvSpPr>
        <p:spPr>
          <a:xfrm>
            <a:off x="2739739" y="3254481"/>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vi-VN" sz="2000" b="1" dirty="0">
                <a:latin typeface="Times New Roman "/>
              </a:rPr>
              <a:t>Dung lượng nhẹ, tốc độ nhanh</a:t>
            </a:r>
            <a:endParaRPr lang="vi-VN" sz="2000" b="1" i="0" u="none" strike="noStrike" cap="none" dirty="0">
              <a:solidFill>
                <a:srgbClr val="3333CC"/>
              </a:solidFill>
              <a:latin typeface="Times New Roman "/>
              <a:ea typeface="Montserrat" panose="00000500000000000000"/>
              <a:cs typeface="Montserrat" panose="00000500000000000000"/>
              <a:sym typeface="Montserrat" panose="00000500000000000000"/>
            </a:endParaRPr>
          </a:p>
        </p:txBody>
      </p:sp>
      <p:sp>
        <p:nvSpPr>
          <p:cNvPr id="16" name="Google Shape;399;p68"/>
          <p:cNvSpPr/>
          <p:nvPr/>
        </p:nvSpPr>
        <p:spPr>
          <a:xfrm>
            <a:off x="5830642" y="2412012"/>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en-US" sz="2000" b="1" dirty="0" err="1">
                <a:latin typeface="Times New Roman "/>
              </a:rPr>
              <a:t>Dễ</a:t>
            </a:r>
            <a:r>
              <a:rPr lang="en-US" sz="2000" b="1" dirty="0">
                <a:latin typeface="Times New Roman "/>
              </a:rPr>
              <a:t> </a:t>
            </a:r>
            <a:r>
              <a:rPr lang="en-US" sz="2000" b="1" dirty="0" err="1">
                <a:latin typeface="Times New Roman "/>
              </a:rPr>
              <a:t>đọc</a:t>
            </a:r>
            <a:r>
              <a:rPr lang="en-US" sz="2000" b="1" dirty="0">
                <a:latin typeface="Times New Roman "/>
              </a:rPr>
              <a:t> – </a:t>
            </a:r>
            <a:r>
              <a:rPr lang="en-US" sz="2000" b="1" dirty="0" err="1">
                <a:latin typeface="Times New Roman "/>
              </a:rPr>
              <a:t>dễ</a:t>
            </a:r>
            <a:r>
              <a:rPr lang="en-US" sz="2000" b="1" dirty="0">
                <a:latin typeface="Times New Roman "/>
              </a:rPr>
              <a:t> </a:t>
            </a:r>
            <a:r>
              <a:rPr lang="en-US" sz="2000" b="1" dirty="0" err="1">
                <a:latin typeface="Times New Roman "/>
              </a:rPr>
              <a:t>ghi</a:t>
            </a:r>
            <a:r>
              <a:rPr lang="en-US" sz="2000" b="1" dirty="0">
                <a:latin typeface="Times New Roman "/>
              </a:rPr>
              <a:t> </a:t>
            </a:r>
            <a:r>
              <a:rPr lang="en-US" sz="2000" b="1" dirty="0" err="1">
                <a:latin typeface="Times New Roman "/>
              </a:rPr>
              <a:t>bằng</a:t>
            </a:r>
            <a:r>
              <a:rPr lang="en-US" sz="2000" b="1" dirty="0">
                <a:latin typeface="Times New Roman "/>
              </a:rPr>
              <a:t> Python</a:t>
            </a:r>
            <a:endParaRPr lang="en-US" sz="2000" dirty="0">
              <a:latin typeface="Times New Roman "/>
            </a:endParaRPr>
          </a:p>
        </p:txBody>
      </p:sp>
      <p:sp>
        <p:nvSpPr>
          <p:cNvPr id="17" name="Google Shape;399;p68"/>
          <p:cNvSpPr/>
          <p:nvPr/>
        </p:nvSpPr>
        <p:spPr>
          <a:xfrm>
            <a:off x="5844165" y="1624823"/>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vi-VN" sz="2000" b="1" dirty="0">
                <a:latin typeface="Times New Roman "/>
              </a:rPr>
              <a:t>Lưu trữ dữ liệu dạng bảng</a:t>
            </a:r>
            <a:endParaRPr lang="vi-VN" sz="2000" dirty="0">
              <a:latin typeface="Times New Roman "/>
            </a:endParaRPr>
          </a:p>
        </p:txBody>
      </p:sp>
      <p:sp>
        <p:nvSpPr>
          <p:cNvPr id="22" name="Google Shape;401;p68"/>
          <p:cNvSpPr/>
          <p:nvPr/>
        </p:nvSpPr>
        <p:spPr>
          <a:xfrm>
            <a:off x="720000" y="995377"/>
            <a:ext cx="8279621" cy="369291"/>
          </a:xfrm>
          <a:prstGeom prst="rect">
            <a:avLst/>
          </a:prstGeom>
          <a:noFill/>
          <a:ln>
            <a:noFill/>
          </a:ln>
        </p:spPr>
        <p:txBody>
          <a:bodyPr spcFirstLastPara="1" wrap="square" lIns="91425" tIns="45700" rIns="91425" bIns="45700" anchor="t" anchorCtr="0">
            <a:spAutoFit/>
          </a:bodyPr>
          <a:lstStyle/>
          <a:p>
            <a:r>
              <a:rPr lang="en-US" sz="1800" b="1" i="1" dirty="0" err="1">
                <a:solidFill>
                  <a:srgbClr val="FFFF00"/>
                </a:solidFill>
                <a:latin typeface="Times New Roman "/>
              </a:rPr>
              <a:t>Cơ</a:t>
            </a:r>
            <a:r>
              <a:rPr lang="en-US" sz="1800" b="1" i="1" dirty="0">
                <a:solidFill>
                  <a:srgbClr val="FFFF00"/>
                </a:solidFill>
                <a:latin typeface="Times New Roman "/>
              </a:rPr>
              <a:t> </a:t>
            </a:r>
            <a:r>
              <a:rPr lang="en-US" sz="1800" b="1" i="1" dirty="0" err="1">
                <a:solidFill>
                  <a:srgbClr val="FFFF00"/>
                </a:solidFill>
                <a:latin typeface="Times New Roman "/>
              </a:rPr>
              <a:t>sở</a:t>
            </a:r>
            <a:r>
              <a:rPr lang="en-US" sz="1800" b="1" i="1" dirty="0">
                <a:solidFill>
                  <a:srgbClr val="FFFF00"/>
                </a:solidFill>
                <a:latin typeface="Times New Roman "/>
              </a:rPr>
              <a:t> </a:t>
            </a:r>
            <a:r>
              <a:rPr lang="en-US" sz="1800" b="1" i="1" dirty="0" err="1">
                <a:solidFill>
                  <a:srgbClr val="FFFF00"/>
                </a:solidFill>
                <a:latin typeface="Times New Roman "/>
              </a:rPr>
              <a:t>dữ</a:t>
            </a:r>
            <a:r>
              <a:rPr lang="en-US" sz="1800" b="1" i="1" dirty="0">
                <a:solidFill>
                  <a:srgbClr val="FFFF00"/>
                </a:solidFill>
                <a:latin typeface="Times New Roman "/>
              </a:rPr>
              <a:t> </a:t>
            </a:r>
            <a:r>
              <a:rPr lang="en-US" sz="1800" b="1" i="1" dirty="0" err="1">
                <a:solidFill>
                  <a:srgbClr val="FFFF00"/>
                </a:solidFill>
                <a:latin typeface="Times New Roman "/>
              </a:rPr>
              <a:t>liệu</a:t>
            </a:r>
            <a:r>
              <a:rPr lang="en-US" sz="1800" b="1" i="1" dirty="0">
                <a:solidFill>
                  <a:srgbClr val="FFFF00"/>
                </a:solidFill>
                <a:latin typeface="Times New Roman "/>
              </a:rPr>
              <a:t> </a:t>
            </a:r>
            <a:r>
              <a:rPr lang="en-US" sz="1800" b="1" i="1" dirty="0" err="1">
                <a:solidFill>
                  <a:srgbClr val="FFFF00"/>
                </a:solidFill>
                <a:latin typeface="Times New Roman "/>
              </a:rPr>
              <a:t>được</a:t>
            </a:r>
            <a:r>
              <a:rPr lang="en-US" sz="1800" b="1" i="1" dirty="0">
                <a:solidFill>
                  <a:srgbClr val="FFFF00"/>
                </a:solidFill>
                <a:latin typeface="Times New Roman "/>
              </a:rPr>
              <a:t> </a:t>
            </a:r>
            <a:r>
              <a:rPr lang="en-US" sz="1800" b="1" i="1" dirty="0" err="1">
                <a:solidFill>
                  <a:srgbClr val="FFFF00"/>
                </a:solidFill>
                <a:latin typeface="Times New Roman "/>
              </a:rPr>
              <a:t>sử</a:t>
            </a:r>
            <a:r>
              <a:rPr lang="en-US" sz="1800" b="1" i="1" dirty="0">
                <a:solidFill>
                  <a:srgbClr val="FFFF00"/>
                </a:solidFill>
                <a:latin typeface="Times New Roman "/>
              </a:rPr>
              <a:t> </a:t>
            </a:r>
            <a:r>
              <a:rPr lang="en-US" sz="1800" b="1" i="1" dirty="0" err="1">
                <a:solidFill>
                  <a:srgbClr val="FFFF00"/>
                </a:solidFill>
                <a:latin typeface="Times New Roman "/>
              </a:rPr>
              <a:t>dụng</a:t>
            </a:r>
            <a:r>
              <a:rPr lang="en-US" sz="1800" b="1" i="1" dirty="0">
                <a:solidFill>
                  <a:srgbClr val="FFFF00"/>
                </a:solidFill>
                <a:latin typeface="Times New Roman "/>
              </a:rPr>
              <a:t> </a:t>
            </a:r>
            <a:r>
              <a:rPr lang="en-US" sz="1800" b="1" i="1" dirty="0" err="1">
                <a:solidFill>
                  <a:srgbClr val="FFFF00"/>
                </a:solidFill>
                <a:latin typeface="Times New Roman "/>
              </a:rPr>
              <a:t>trong</a:t>
            </a:r>
            <a:r>
              <a:rPr lang="en-US" sz="1800" b="1" i="1" dirty="0">
                <a:solidFill>
                  <a:srgbClr val="FFFF00"/>
                </a:solidFill>
                <a:latin typeface="Times New Roman "/>
              </a:rPr>
              <a:t> </a:t>
            </a:r>
            <a:r>
              <a:rPr lang="en-US" sz="1800" b="1" i="1" dirty="0" err="1">
                <a:solidFill>
                  <a:srgbClr val="FFFF00"/>
                </a:solidFill>
                <a:latin typeface="Times New Roman "/>
              </a:rPr>
              <a:t>dự</a:t>
            </a:r>
            <a:r>
              <a:rPr lang="en-US" sz="1800" b="1" i="1" dirty="0">
                <a:solidFill>
                  <a:srgbClr val="FFFF00"/>
                </a:solidFill>
                <a:latin typeface="Times New Roman "/>
              </a:rPr>
              <a:t> </a:t>
            </a:r>
            <a:r>
              <a:rPr lang="en-US" sz="1800" b="1" i="1" dirty="0" err="1">
                <a:solidFill>
                  <a:srgbClr val="FFFF00"/>
                </a:solidFill>
                <a:latin typeface="Times New Roman "/>
              </a:rPr>
              <a:t>án</a:t>
            </a:r>
            <a:r>
              <a:rPr lang="en-US" sz="1800" b="1" i="1" dirty="0">
                <a:solidFill>
                  <a:srgbClr val="FFFF00"/>
                </a:solidFill>
                <a:latin typeface="Times New Roman "/>
              </a:rPr>
              <a:t> </a:t>
            </a:r>
            <a:r>
              <a:rPr lang="en-US" sz="1800" b="1" i="1" dirty="0" err="1">
                <a:solidFill>
                  <a:srgbClr val="FFFF00"/>
                </a:solidFill>
                <a:latin typeface="Times New Roman "/>
              </a:rPr>
              <a:t>là</a:t>
            </a:r>
            <a:r>
              <a:rPr lang="en-US" sz="1800" b="1" i="1" dirty="0">
                <a:solidFill>
                  <a:srgbClr val="FFFF00"/>
                </a:solidFill>
                <a:latin typeface="Times New Roman "/>
              </a:rPr>
              <a:t> </a:t>
            </a:r>
            <a:r>
              <a:rPr lang="vi-VN" sz="1800" b="1" i="1" dirty="0">
                <a:solidFill>
                  <a:srgbClr val="FFFF00"/>
                </a:solidFill>
                <a:latin typeface="Times New Roman "/>
              </a:rPr>
              <a:t>CSV (Cơ sở dữ liệu dạng tệp)</a:t>
            </a:r>
            <a:endParaRPr lang="en-US" sz="1800" b="1" i="1" dirty="0">
              <a:solidFill>
                <a:srgbClr val="FFFF00"/>
              </a:solidFill>
              <a:latin typeface="Times New Roman "/>
            </a:endParaRPr>
          </a:p>
        </p:txBody>
      </p:sp>
      <p:sp>
        <p:nvSpPr>
          <p:cNvPr id="26" name="Google Shape;399;p68"/>
          <p:cNvSpPr/>
          <p:nvPr/>
        </p:nvSpPr>
        <p:spPr>
          <a:xfrm>
            <a:off x="5844612" y="3254657"/>
            <a:ext cx="2895866" cy="680862"/>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vi-VN" sz="2000" b="1" dirty="0">
                <a:latin typeface="Times New Roman "/>
              </a:rPr>
              <a:t>Tương thích với mọi hệ thống</a:t>
            </a:r>
            <a:endParaRPr lang="vi-VN" sz="2000" dirty="0">
              <a:latin typeface="Times New Roman "/>
            </a:endParaRPr>
          </a:p>
        </p:txBody>
      </p:sp>
      <p:pic>
        <p:nvPicPr>
          <p:cNvPr id="8194" name="Picture 2" descr="File CSV là gì? Hướng dẫn tạo file CSV và phân biệt với Excel">
            <a:extLst>
              <a:ext uri="{FF2B5EF4-FFF2-40B4-BE49-F238E27FC236}">
                <a16:creationId xmlns:a16="http://schemas.microsoft.com/office/drawing/2014/main" id="{78BDEB95-7E76-BFE3-3C1E-F6F9123F0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04" y="2018539"/>
            <a:ext cx="1828800" cy="1576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a:solidFill>
                  <a:schemeClr val="bg2">
                    <a:lumMod val="50000"/>
                    <a:lumOff val="50000"/>
                  </a:schemeClr>
                </a:solidFill>
                <a:latin typeface="Times New Roman "/>
              </a:rPr>
              <a:t>Custom Simple Tracker</a:t>
            </a:r>
            <a:endParaRPr b="1" dirty="0">
              <a:solidFill>
                <a:schemeClr val="bg2">
                  <a:lumMod val="50000"/>
                  <a:lumOff val="50000"/>
                </a:schemeClr>
              </a:solidFill>
              <a:latin typeface="Times New Roman "/>
            </a:endParaRPr>
          </a:p>
        </p:txBody>
      </p:sp>
      <p:sp>
        <p:nvSpPr>
          <p:cNvPr id="2" name="Google Shape;399;p68"/>
          <p:cNvSpPr/>
          <p:nvPr/>
        </p:nvSpPr>
        <p:spPr>
          <a:xfrm>
            <a:off x="5223540" y="1941530"/>
            <a:ext cx="3755567" cy="570508"/>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dirty="0" err="1">
                <a:latin typeface="Times New Roman "/>
              </a:rPr>
              <a:t>Nhẹ</a:t>
            </a:r>
            <a:r>
              <a:rPr lang="en-US" sz="2000" dirty="0">
                <a:latin typeface="Times New Roman "/>
              </a:rPr>
              <a:t>, </a:t>
            </a:r>
            <a:r>
              <a:rPr lang="en-US" sz="2000" dirty="0" err="1">
                <a:latin typeface="Times New Roman "/>
              </a:rPr>
              <a:t>nhanh</a:t>
            </a:r>
            <a:endParaRPr lang="en-US" sz="2000" b="1" i="0" u="none" strike="noStrike" cap="none" dirty="0">
              <a:solidFill>
                <a:srgbClr val="3333CC"/>
              </a:solidFill>
              <a:latin typeface="Times New Roman "/>
              <a:ea typeface="Montserrat" panose="00000500000000000000"/>
              <a:cs typeface="Montserrat" panose="00000500000000000000"/>
              <a:sym typeface="Montserrat" panose="00000500000000000000"/>
            </a:endParaRPr>
          </a:p>
        </p:txBody>
      </p:sp>
      <p:sp>
        <p:nvSpPr>
          <p:cNvPr id="18" name="Google Shape;399;p68"/>
          <p:cNvSpPr/>
          <p:nvPr/>
        </p:nvSpPr>
        <p:spPr>
          <a:xfrm>
            <a:off x="5223541" y="2653632"/>
            <a:ext cx="3755566" cy="554408"/>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dirty="0" err="1">
                <a:latin typeface="Times New Roman "/>
              </a:rPr>
              <a:t>Dễ</a:t>
            </a:r>
            <a:r>
              <a:rPr lang="en-US" sz="2000" dirty="0">
                <a:latin typeface="Times New Roman "/>
              </a:rPr>
              <a:t> </a:t>
            </a:r>
            <a:r>
              <a:rPr lang="en-US" sz="2000" dirty="0" err="1">
                <a:latin typeface="Times New Roman "/>
              </a:rPr>
              <a:t>triển</a:t>
            </a:r>
            <a:r>
              <a:rPr lang="en-US" sz="2000" dirty="0">
                <a:latin typeface="Times New Roman "/>
              </a:rPr>
              <a:t> </a:t>
            </a:r>
            <a:r>
              <a:rPr lang="en-US" sz="2000" dirty="0" err="1">
                <a:latin typeface="Times New Roman "/>
              </a:rPr>
              <a:t>khai</a:t>
            </a:r>
            <a:endParaRPr sz="2000" b="1" i="0" u="none" strike="noStrike" cap="none" dirty="0">
              <a:solidFill>
                <a:srgbClr val="3333CC"/>
              </a:solidFill>
              <a:latin typeface="Times New Roman "/>
              <a:ea typeface="Montserrat" panose="00000500000000000000"/>
              <a:cs typeface="Montserrat" panose="00000500000000000000"/>
              <a:sym typeface="Montserrat" panose="00000500000000000000"/>
            </a:endParaRPr>
          </a:p>
        </p:txBody>
      </p:sp>
      <p:sp>
        <p:nvSpPr>
          <p:cNvPr id="20" name="Google Shape;399;p68"/>
          <p:cNvSpPr/>
          <p:nvPr/>
        </p:nvSpPr>
        <p:spPr>
          <a:xfrm>
            <a:off x="5223541" y="4098202"/>
            <a:ext cx="3755567" cy="582337"/>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vi-VN" sz="2000" dirty="0">
                <a:latin typeface="Times New Roman "/>
              </a:rPr>
              <a:t>Hoạt động tốt cho số lượng phương tiện vừa phải</a:t>
            </a:r>
            <a:endParaRPr sz="2000" b="1" i="0" u="none" strike="noStrike" cap="none" dirty="0">
              <a:solidFill>
                <a:srgbClr val="3333CC"/>
              </a:solidFill>
              <a:latin typeface="Times New Roman "/>
              <a:ea typeface="Montserrat" panose="00000500000000000000"/>
              <a:cs typeface="Montserrat" panose="00000500000000000000"/>
              <a:sym typeface="Montserrat" panose="00000500000000000000"/>
            </a:endParaRPr>
          </a:p>
        </p:txBody>
      </p:sp>
      <p:sp>
        <p:nvSpPr>
          <p:cNvPr id="21" name="Google Shape;399;p68"/>
          <p:cNvSpPr/>
          <p:nvPr/>
        </p:nvSpPr>
        <p:spPr>
          <a:xfrm>
            <a:off x="5223540" y="3375917"/>
            <a:ext cx="3800537" cy="554409"/>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lvl="0" algn="ctr">
              <a:buSzPts val="2000"/>
            </a:pPr>
            <a:r>
              <a:rPr lang="en-US" sz="2000" dirty="0" err="1">
                <a:latin typeface="Times New Roman "/>
              </a:rPr>
              <a:t>Không</a:t>
            </a:r>
            <a:r>
              <a:rPr lang="en-US" sz="2000" dirty="0">
                <a:latin typeface="Times New Roman "/>
              </a:rPr>
              <a:t> </a:t>
            </a:r>
            <a:r>
              <a:rPr lang="en-US" sz="2000" dirty="0" err="1">
                <a:latin typeface="Times New Roman "/>
              </a:rPr>
              <a:t>cần</a:t>
            </a:r>
            <a:r>
              <a:rPr lang="en-US" sz="2000" dirty="0">
                <a:latin typeface="Times New Roman "/>
              </a:rPr>
              <a:t> </a:t>
            </a:r>
            <a:r>
              <a:rPr lang="en-US" sz="2000" dirty="0" err="1">
                <a:latin typeface="Times New Roman "/>
              </a:rPr>
              <a:t>dùng</a:t>
            </a:r>
            <a:r>
              <a:rPr lang="en-US" sz="2000" dirty="0">
                <a:latin typeface="Times New Roman "/>
              </a:rPr>
              <a:t> </a:t>
            </a:r>
            <a:r>
              <a:rPr lang="en-US" sz="2000" dirty="0" err="1">
                <a:latin typeface="Times New Roman "/>
              </a:rPr>
              <a:t>mô</a:t>
            </a:r>
            <a:r>
              <a:rPr lang="en-US" sz="2000" dirty="0">
                <a:latin typeface="Times New Roman "/>
              </a:rPr>
              <a:t> </a:t>
            </a:r>
            <a:r>
              <a:rPr lang="en-US" sz="2000" dirty="0" err="1">
                <a:latin typeface="Times New Roman "/>
              </a:rPr>
              <a:t>hình</a:t>
            </a:r>
            <a:r>
              <a:rPr lang="en-US" sz="2000" dirty="0">
                <a:latin typeface="Times New Roman "/>
              </a:rPr>
              <a:t> </a:t>
            </a:r>
            <a:r>
              <a:rPr lang="en-US" sz="2000" dirty="0" err="1">
                <a:latin typeface="Times New Roman "/>
              </a:rPr>
              <a:t>ReID</a:t>
            </a:r>
            <a:endParaRPr lang="en-US" sz="2000" b="1" i="0" u="none" strike="noStrike" cap="none" dirty="0">
              <a:solidFill>
                <a:srgbClr val="3333CC"/>
              </a:solidFill>
              <a:latin typeface="Times New Roman "/>
              <a:ea typeface="Montserrat" panose="00000500000000000000"/>
              <a:cs typeface="Montserrat" panose="00000500000000000000"/>
              <a:sym typeface="Montserrat" panose="00000500000000000000"/>
            </a:endParaRPr>
          </a:p>
        </p:txBody>
      </p:sp>
      <p:sp>
        <p:nvSpPr>
          <p:cNvPr id="7" name="Google Shape;401;p68"/>
          <p:cNvSpPr/>
          <p:nvPr/>
        </p:nvSpPr>
        <p:spPr>
          <a:xfrm>
            <a:off x="864379" y="1213173"/>
            <a:ext cx="8279621" cy="923289"/>
          </a:xfrm>
          <a:prstGeom prst="rect">
            <a:avLst/>
          </a:prstGeom>
          <a:noFill/>
          <a:ln>
            <a:noFill/>
          </a:ln>
        </p:spPr>
        <p:txBody>
          <a:bodyPr spcFirstLastPara="1" wrap="square" lIns="91425" tIns="45700" rIns="91425" bIns="45700" anchor="t" anchorCtr="0">
            <a:spAutoFit/>
          </a:bodyPr>
          <a:lstStyle/>
          <a:p>
            <a:r>
              <a:rPr lang="vi-VN" sz="1800" b="1" i="1" dirty="0">
                <a:solidFill>
                  <a:srgbClr val="FFFF00"/>
                </a:solidFill>
                <a:latin typeface="Times New Roman "/>
              </a:rPr>
              <a:t>Hệ thống sử dụng một thuật toán Tracking ID tự xây dựng (Custom Simple Tracker), dựa trên vị trí tâm và đáy của đối tượng để gán ID và theo dõi phương tiện liên tục qua nhiều khung hình.</a:t>
            </a:r>
            <a:endParaRPr lang="en-US" sz="1800" b="1" i="1" dirty="0">
              <a:solidFill>
                <a:srgbClr val="FFFF00"/>
              </a:solidFill>
              <a:latin typeface="Times New Roman "/>
            </a:endParaRPr>
          </a:p>
        </p:txBody>
      </p:sp>
      <p:sp>
        <p:nvSpPr>
          <p:cNvPr id="4" name="Rectangle 1">
            <a:extLst>
              <a:ext uri="{FF2B5EF4-FFF2-40B4-BE49-F238E27FC236}">
                <a16:creationId xmlns:a16="http://schemas.microsoft.com/office/drawing/2014/main" id="{2369ECCF-8C3A-FC11-9E04-39BA037320B9}"/>
              </a:ext>
            </a:extLst>
          </p:cNvPr>
          <p:cNvSpPr>
            <a:spLocks noChangeArrowheads="1"/>
          </p:cNvSpPr>
          <p:nvPr/>
        </p:nvSpPr>
        <p:spPr bwMode="auto">
          <a:xfrm>
            <a:off x="0" y="-323165"/>
            <a:ext cx="31694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Times New Roman "/>
              </a:rPr>
              <a:t>Không</a:t>
            </a:r>
            <a:r>
              <a:rPr kumimoji="0" lang="en-US" altLang="en-US" sz="1800" b="0" i="0" u="none" strike="noStrike" cap="none" normalizeH="0" baseline="0" dirty="0">
                <a:ln>
                  <a:noFill/>
                </a:ln>
                <a:solidFill>
                  <a:schemeClr val="tx1"/>
                </a:solidFill>
                <a:effectLst/>
                <a:latin typeface="Times New Roman "/>
              </a:rPr>
              <a:t> </a:t>
            </a:r>
            <a:r>
              <a:rPr kumimoji="0" lang="en-US" altLang="en-US" sz="1800" b="0" i="0" u="none" strike="noStrike" cap="none" normalizeH="0" baseline="0" dirty="0" err="1">
                <a:ln>
                  <a:noFill/>
                </a:ln>
                <a:solidFill>
                  <a:schemeClr val="tx1"/>
                </a:solidFill>
                <a:effectLst/>
                <a:latin typeface="Times New Roman "/>
              </a:rPr>
              <a:t>cần</a:t>
            </a:r>
            <a:r>
              <a:rPr kumimoji="0" lang="en-US" altLang="en-US" sz="1800" b="0" i="0" u="none" strike="noStrike" cap="none" normalizeH="0" baseline="0" dirty="0">
                <a:ln>
                  <a:noFill/>
                </a:ln>
                <a:solidFill>
                  <a:schemeClr val="tx1"/>
                </a:solidFill>
                <a:effectLst/>
                <a:latin typeface="Times New Roman "/>
              </a:rPr>
              <a:t> </a:t>
            </a:r>
            <a:r>
              <a:rPr kumimoji="0" lang="en-US" altLang="en-US" sz="1800" b="0" i="0" u="none" strike="noStrike" cap="none" normalizeH="0" baseline="0" dirty="0" err="1">
                <a:ln>
                  <a:noFill/>
                </a:ln>
                <a:solidFill>
                  <a:schemeClr val="tx1"/>
                </a:solidFill>
                <a:effectLst/>
                <a:latin typeface="Times New Roman "/>
              </a:rPr>
              <a:t>dùng</a:t>
            </a:r>
            <a:r>
              <a:rPr kumimoji="0" lang="en-US" altLang="en-US" sz="1800" b="0" i="0" u="none" strike="noStrike" cap="none" normalizeH="0" baseline="0" dirty="0">
                <a:ln>
                  <a:noFill/>
                </a:ln>
                <a:solidFill>
                  <a:schemeClr val="tx1"/>
                </a:solidFill>
                <a:effectLst/>
                <a:latin typeface="Times New Roman "/>
              </a:rPr>
              <a:t> </a:t>
            </a:r>
            <a:r>
              <a:rPr kumimoji="0" lang="en-US" altLang="en-US" sz="1800" b="0" i="0" u="none" strike="noStrike" cap="none" normalizeH="0" baseline="0" dirty="0" err="1">
                <a:ln>
                  <a:noFill/>
                </a:ln>
                <a:solidFill>
                  <a:schemeClr val="tx1"/>
                </a:solidFill>
                <a:effectLst/>
                <a:latin typeface="Times New Roman "/>
              </a:rPr>
              <a:t>mô</a:t>
            </a:r>
            <a:r>
              <a:rPr kumimoji="0" lang="en-US" altLang="en-US" sz="1800" b="0" i="0" u="none" strike="noStrike" cap="none" normalizeH="0" baseline="0" dirty="0">
                <a:ln>
                  <a:noFill/>
                </a:ln>
                <a:solidFill>
                  <a:schemeClr val="tx1"/>
                </a:solidFill>
                <a:effectLst/>
                <a:latin typeface="Times New Roman "/>
              </a:rPr>
              <a:t> </a:t>
            </a:r>
            <a:r>
              <a:rPr kumimoji="0" lang="en-US" altLang="en-US" sz="1800" b="0" i="0" u="none" strike="noStrike" cap="none" normalizeH="0" baseline="0" dirty="0" err="1">
                <a:ln>
                  <a:noFill/>
                </a:ln>
                <a:solidFill>
                  <a:schemeClr val="tx1"/>
                </a:solidFill>
                <a:effectLst/>
                <a:latin typeface="Times New Roman "/>
              </a:rPr>
              <a:t>hình</a:t>
            </a:r>
            <a:r>
              <a:rPr kumimoji="0" lang="en-US" altLang="en-US" sz="1800" b="0" i="0" u="none" strike="noStrike" cap="none" normalizeH="0" baseline="0" dirty="0">
                <a:ln>
                  <a:noFill/>
                </a:ln>
                <a:solidFill>
                  <a:schemeClr val="tx1"/>
                </a:solidFill>
                <a:effectLst/>
                <a:latin typeface="Times New Roman "/>
              </a:rPr>
              <a:t> </a:t>
            </a:r>
            <a:r>
              <a:rPr kumimoji="0" lang="en-US" altLang="en-US" sz="1800" b="0" i="0" u="none" strike="noStrike" cap="none" normalizeH="0" baseline="0" dirty="0" err="1">
                <a:ln>
                  <a:noFill/>
                </a:ln>
                <a:solidFill>
                  <a:schemeClr val="tx1"/>
                </a:solidFill>
                <a:effectLst/>
                <a:latin typeface="Times New Roman "/>
              </a:rPr>
              <a:t>ReID</a:t>
            </a:r>
            <a:endParaRPr kumimoji="0" lang="en-US" altLang="en-US" sz="1800" b="0" i="0" u="none" strike="noStrike" cap="none" normalizeH="0" baseline="0" dirty="0">
              <a:ln>
                <a:noFill/>
              </a:ln>
              <a:solidFill>
                <a:schemeClr val="tx1"/>
              </a:solidFill>
              <a:effectLst/>
              <a:latin typeface="Times New Roman "/>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
            </a:endParaRPr>
          </a:p>
        </p:txBody>
      </p:sp>
      <p:pic>
        <p:nvPicPr>
          <p:cNvPr id="10" name="Picture 9">
            <a:extLst>
              <a:ext uri="{FF2B5EF4-FFF2-40B4-BE49-F238E27FC236}">
                <a16:creationId xmlns:a16="http://schemas.microsoft.com/office/drawing/2014/main" id="{3AA47B93-B563-BB75-5BCB-FBDE5955FB55}"/>
              </a:ext>
            </a:extLst>
          </p:cNvPr>
          <p:cNvPicPr>
            <a:picLocks noChangeAspect="1"/>
          </p:cNvPicPr>
          <p:nvPr/>
        </p:nvPicPr>
        <p:blipFill>
          <a:blip r:embed="rId3"/>
          <a:stretch>
            <a:fillRect/>
          </a:stretch>
        </p:blipFill>
        <p:spPr>
          <a:xfrm>
            <a:off x="685045" y="2357525"/>
            <a:ext cx="3886955" cy="21082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srcRect l="28908" t="43493" r="17025"/>
          <a:stretch>
            <a:fillRect/>
          </a:stretch>
        </p:blipFill>
        <p:spPr>
          <a:xfrm rot="-4812664">
            <a:off x="-1670459" y="589266"/>
            <a:ext cx="5853222" cy="3964969"/>
          </a:xfrm>
          <a:prstGeom prst="rect">
            <a:avLst/>
          </a:prstGeom>
          <a:noFill/>
          <a:ln>
            <a:noFill/>
          </a:ln>
        </p:spPr>
      </p:pic>
      <p:sp>
        <p:nvSpPr>
          <p:cNvPr id="265" name="Google Shape;265;p33"/>
          <p:cNvSpPr txBox="1">
            <a:spLocks noGrp="1"/>
          </p:cNvSpPr>
          <p:nvPr>
            <p:ph type="title"/>
          </p:nvPr>
        </p:nvSpPr>
        <p:spPr>
          <a:xfrm>
            <a:off x="894299" y="2334598"/>
            <a:ext cx="7933967" cy="9823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00"/>
                </a:solidFill>
                <a:latin typeface="Times New Roman "/>
              </a:rPr>
              <a:t>KẾT QUẢ ĐẠT ĐƯỢC</a:t>
            </a:r>
            <a:endParaRPr b="1" dirty="0">
              <a:solidFill>
                <a:srgbClr val="FFFF00"/>
              </a:solidFill>
              <a:latin typeface="Times New Roman "/>
            </a:endParaRPr>
          </a:p>
        </p:txBody>
      </p:sp>
      <p:sp>
        <p:nvSpPr>
          <p:cNvPr id="267" name="Google Shape;267;p33"/>
          <p:cNvSpPr txBox="1">
            <a:spLocks noGrp="1"/>
          </p:cNvSpPr>
          <p:nvPr>
            <p:ph type="title" idx="2"/>
          </p:nvPr>
        </p:nvSpPr>
        <p:spPr>
          <a:xfrm>
            <a:off x="3875352" y="1287735"/>
            <a:ext cx="1464998"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Montserrat ExtraBold" panose="00000900000000000000" pitchFamily="2" charset="0"/>
              </a:rPr>
              <a:t>04</a:t>
            </a:r>
            <a:endParaRPr>
              <a:latin typeface="Montserrat ExtraBold" panose="000009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247809" y="38508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B0F0"/>
                </a:solidFill>
                <a:latin typeface="Montserrat ExtraBold" panose="00000900000000000000" pitchFamily="2" charset="0"/>
              </a:rPr>
              <a:t>KẾT QUẢ ĐẠT ĐƯỢC</a:t>
            </a:r>
            <a:endParaRPr dirty="0">
              <a:solidFill>
                <a:srgbClr val="00B0F0"/>
              </a:solidFill>
              <a:latin typeface="Montserrat ExtraBold" panose="00000900000000000000" pitchFamily="2" charset="0"/>
            </a:endParaRPr>
          </a:p>
        </p:txBody>
      </p:sp>
      <p:sp>
        <p:nvSpPr>
          <p:cNvPr id="7" name="Google Shape;401;p68"/>
          <p:cNvSpPr/>
          <p:nvPr/>
        </p:nvSpPr>
        <p:spPr>
          <a:xfrm>
            <a:off x="705010" y="1040071"/>
            <a:ext cx="8279621" cy="369291"/>
          </a:xfrm>
          <a:prstGeom prst="rect">
            <a:avLst/>
          </a:prstGeom>
          <a:noFill/>
          <a:ln>
            <a:noFill/>
          </a:ln>
        </p:spPr>
        <p:txBody>
          <a:bodyPr spcFirstLastPara="1" wrap="square" lIns="91425" tIns="45700" rIns="91425" bIns="45700" anchor="t" anchorCtr="0">
            <a:spAutoFit/>
          </a:bodyPr>
          <a:lstStyle/>
          <a:p>
            <a:pPr lvl="0"/>
            <a:r>
              <a:rPr lang="vi-VN" sz="1800" b="1" i="1" dirty="0">
                <a:solidFill>
                  <a:srgbClr val="FFFF00"/>
                </a:solidFill>
                <a:latin typeface="+mj-lt"/>
              </a:rPr>
              <a:t>Xây dựng được hệ thống nhận diện vi phạm giao thông</a:t>
            </a:r>
            <a:endParaRPr lang="vi-VN" sz="1800" b="1" i="1" u="none" strike="noStrike" cap="none" dirty="0">
              <a:solidFill>
                <a:srgbClr val="FFFF00"/>
              </a:solidFill>
              <a:latin typeface="+mj-lt"/>
              <a:ea typeface="Montserrat" panose="00000500000000000000"/>
              <a:cs typeface="Montserrat" panose="00000500000000000000"/>
              <a:sym typeface="Montserrat" panose="00000500000000000000"/>
            </a:endParaRPr>
          </a:p>
        </p:txBody>
      </p:sp>
      <p:pic>
        <p:nvPicPr>
          <p:cNvPr id="5" name="Picture 4">
            <a:extLst>
              <a:ext uri="{FF2B5EF4-FFF2-40B4-BE49-F238E27FC236}">
                <a16:creationId xmlns:a16="http://schemas.microsoft.com/office/drawing/2014/main" id="{F45CC67E-58BD-4F1C-49BC-83DFD4A6B1B9}"/>
              </a:ext>
            </a:extLst>
          </p:cNvPr>
          <p:cNvPicPr>
            <a:picLocks noChangeAspect="1"/>
          </p:cNvPicPr>
          <p:nvPr/>
        </p:nvPicPr>
        <p:blipFill>
          <a:blip r:embed="rId3"/>
          <a:stretch>
            <a:fillRect/>
          </a:stretch>
        </p:blipFill>
        <p:spPr>
          <a:xfrm>
            <a:off x="2375567" y="1589083"/>
            <a:ext cx="4557386" cy="3116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86"/>
        <p:cNvGrpSpPr/>
        <p:nvPr/>
      </p:nvGrpSpPr>
      <p:grpSpPr>
        <a:xfrm>
          <a:off x="0" y="0"/>
          <a:ext cx="0" cy="0"/>
          <a:chOff x="0" y="0"/>
          <a:chExt cx="0" cy="0"/>
        </a:xfrm>
      </p:grpSpPr>
      <p:sp>
        <p:nvSpPr>
          <p:cNvPr id="289" name="Google Shape;28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00B0F0"/>
                </a:solidFill>
                <a:latin typeface="Montserrat ExtraBold" panose="00000900000000000000" pitchFamily="2" charset="0"/>
              </a:rPr>
              <a:t>KẾT QUẢ ĐẠT ĐƯỢC</a:t>
            </a:r>
            <a:endParaRPr>
              <a:solidFill>
                <a:srgbClr val="00B0F0"/>
              </a:solidFill>
              <a:latin typeface="Montserrat ExtraBold" panose="00000900000000000000" pitchFamily="2" charset="0"/>
            </a:endParaRPr>
          </a:p>
        </p:txBody>
      </p:sp>
      <p:sp>
        <p:nvSpPr>
          <p:cNvPr id="7" name="Google Shape;401;p68"/>
          <p:cNvSpPr/>
          <p:nvPr/>
        </p:nvSpPr>
        <p:spPr>
          <a:xfrm>
            <a:off x="720000" y="995377"/>
            <a:ext cx="827962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dirty="0">
                <a:solidFill>
                  <a:srgbClr val="FFFF00"/>
                </a:solidFill>
                <a:latin typeface="Times New Roman "/>
                <a:ea typeface="Montserrat" panose="00000500000000000000"/>
                <a:cs typeface="Montserrat" panose="00000500000000000000"/>
                <a:sym typeface="Montserrat" panose="00000500000000000000"/>
              </a:rPr>
              <a:t>Các </a:t>
            </a:r>
            <a:r>
              <a:rPr lang="en-US" sz="1800" b="1" i="1" u="none" strike="noStrike" cap="none" dirty="0" err="1">
                <a:solidFill>
                  <a:srgbClr val="FFFF00"/>
                </a:solidFill>
                <a:latin typeface="Times New Roman "/>
                <a:ea typeface="Montserrat" panose="00000500000000000000"/>
                <a:cs typeface="Montserrat" panose="00000500000000000000"/>
                <a:sym typeface="Montserrat" panose="00000500000000000000"/>
              </a:rPr>
              <a:t>chức</a:t>
            </a:r>
            <a:r>
              <a:rPr lang="en-US" sz="1800" b="1" i="1" u="none" strike="noStrike" cap="none" dirty="0">
                <a:solidFill>
                  <a:srgbClr val="FFFF00"/>
                </a:solidFill>
                <a:latin typeface="Times New Roman "/>
                <a:ea typeface="Montserrat" panose="00000500000000000000"/>
                <a:cs typeface="Montserrat" panose="00000500000000000000"/>
                <a:sym typeface="Montserrat" panose="00000500000000000000"/>
              </a:rPr>
              <a:t> </a:t>
            </a:r>
            <a:r>
              <a:rPr lang="en-US" sz="1800" b="1" i="1" u="none" strike="noStrike" cap="none" dirty="0" err="1">
                <a:solidFill>
                  <a:srgbClr val="FFFF00"/>
                </a:solidFill>
                <a:latin typeface="Times New Roman "/>
                <a:ea typeface="Montserrat" panose="00000500000000000000"/>
                <a:cs typeface="Montserrat" panose="00000500000000000000"/>
                <a:sym typeface="Montserrat" panose="00000500000000000000"/>
              </a:rPr>
              <a:t>năng</a:t>
            </a:r>
            <a:r>
              <a:rPr lang="en-US" sz="1800" b="1" i="1" u="none" strike="noStrike" cap="none" dirty="0">
                <a:solidFill>
                  <a:srgbClr val="FFFF00"/>
                </a:solidFill>
                <a:latin typeface="Times New Roman "/>
                <a:ea typeface="Montserrat" panose="00000500000000000000"/>
                <a:cs typeface="Montserrat" panose="00000500000000000000"/>
                <a:sym typeface="Montserrat" panose="00000500000000000000"/>
              </a:rPr>
              <a:t> </a:t>
            </a:r>
            <a:r>
              <a:rPr lang="en-US" sz="1800" b="1" i="1" u="none" strike="noStrike" cap="none" dirty="0" err="1">
                <a:solidFill>
                  <a:srgbClr val="FFFF00"/>
                </a:solidFill>
                <a:latin typeface="Times New Roman "/>
                <a:ea typeface="Montserrat" panose="00000500000000000000"/>
                <a:cs typeface="Montserrat" panose="00000500000000000000"/>
                <a:sym typeface="Montserrat" panose="00000500000000000000"/>
              </a:rPr>
              <a:t>vận</a:t>
            </a:r>
            <a:r>
              <a:rPr lang="en-US" sz="1800" b="1" i="1" u="none" strike="noStrike" cap="none" dirty="0">
                <a:solidFill>
                  <a:srgbClr val="FFFF00"/>
                </a:solidFill>
                <a:latin typeface="Times New Roman "/>
                <a:ea typeface="Montserrat" panose="00000500000000000000"/>
                <a:cs typeface="Montserrat" panose="00000500000000000000"/>
                <a:sym typeface="Montserrat" panose="00000500000000000000"/>
              </a:rPr>
              <a:t> </a:t>
            </a:r>
            <a:r>
              <a:rPr lang="en-US" sz="1800" b="1" i="1" u="none" strike="noStrike" cap="none" dirty="0" err="1">
                <a:solidFill>
                  <a:srgbClr val="FFFF00"/>
                </a:solidFill>
                <a:latin typeface="Times New Roman "/>
                <a:ea typeface="Montserrat" panose="00000500000000000000"/>
                <a:cs typeface="Montserrat" panose="00000500000000000000"/>
                <a:sym typeface="Montserrat" panose="00000500000000000000"/>
              </a:rPr>
              <a:t>hành</a:t>
            </a:r>
            <a:r>
              <a:rPr lang="en-US" sz="1800" b="1" i="1" u="none" strike="noStrike" cap="none" dirty="0">
                <a:solidFill>
                  <a:srgbClr val="FFFF00"/>
                </a:solidFill>
                <a:latin typeface="Times New Roman "/>
                <a:ea typeface="Montserrat" panose="00000500000000000000"/>
                <a:cs typeface="Montserrat" panose="00000500000000000000"/>
                <a:sym typeface="Montserrat" panose="00000500000000000000"/>
              </a:rPr>
              <a:t> </a:t>
            </a:r>
            <a:r>
              <a:rPr lang="en-US" sz="1800" b="1" i="1" u="none" strike="noStrike" cap="none" dirty="0" err="1">
                <a:solidFill>
                  <a:srgbClr val="FFFF00"/>
                </a:solidFill>
                <a:latin typeface="Times New Roman "/>
                <a:ea typeface="Montserrat" panose="00000500000000000000"/>
                <a:cs typeface="Montserrat" panose="00000500000000000000"/>
                <a:sym typeface="Montserrat" panose="00000500000000000000"/>
              </a:rPr>
              <a:t>ổn</a:t>
            </a:r>
            <a:r>
              <a:rPr lang="en-US" sz="1800" b="1" i="1" u="none" strike="noStrike" cap="none" dirty="0">
                <a:solidFill>
                  <a:srgbClr val="FFFF00"/>
                </a:solidFill>
                <a:latin typeface="Times New Roman "/>
                <a:ea typeface="Montserrat" panose="00000500000000000000"/>
                <a:cs typeface="Montserrat" panose="00000500000000000000"/>
                <a:sym typeface="Montserrat" panose="00000500000000000000"/>
              </a:rPr>
              <a:t> </a:t>
            </a:r>
            <a:r>
              <a:rPr lang="en-US" sz="1800" b="1" i="1" u="none" strike="noStrike" cap="none" dirty="0" err="1">
                <a:solidFill>
                  <a:srgbClr val="FFFF00"/>
                </a:solidFill>
                <a:latin typeface="Times New Roman "/>
                <a:ea typeface="Montserrat" panose="00000500000000000000"/>
                <a:cs typeface="Montserrat" panose="00000500000000000000"/>
                <a:sym typeface="Montserrat" panose="00000500000000000000"/>
              </a:rPr>
              <a:t>định</a:t>
            </a:r>
            <a:r>
              <a:rPr lang="en-US" sz="1800" b="1" i="1" u="none" strike="noStrike" cap="none" dirty="0">
                <a:solidFill>
                  <a:srgbClr val="FFFF00"/>
                </a:solidFill>
                <a:latin typeface="Times New Roman "/>
                <a:ea typeface="Montserrat" panose="00000500000000000000"/>
                <a:cs typeface="Montserrat" panose="00000500000000000000"/>
                <a:sym typeface="Montserrat" panose="00000500000000000000"/>
              </a:rPr>
              <a:t> , </a:t>
            </a:r>
            <a:r>
              <a:rPr lang="en-US" sz="1800" b="1" i="1" u="none" strike="noStrike" cap="none" dirty="0" err="1">
                <a:solidFill>
                  <a:srgbClr val="FFFF00"/>
                </a:solidFill>
                <a:latin typeface="Times New Roman "/>
                <a:ea typeface="Montserrat" panose="00000500000000000000"/>
                <a:cs typeface="Montserrat" panose="00000500000000000000"/>
                <a:sym typeface="Montserrat" panose="00000500000000000000"/>
              </a:rPr>
              <a:t>tương</a:t>
            </a:r>
            <a:r>
              <a:rPr lang="en-US" sz="1800" b="1" i="1" u="none" strike="noStrike" cap="none" dirty="0">
                <a:solidFill>
                  <a:srgbClr val="FFFF00"/>
                </a:solidFill>
                <a:latin typeface="Times New Roman "/>
                <a:ea typeface="Montserrat" panose="00000500000000000000"/>
                <a:cs typeface="Montserrat" panose="00000500000000000000"/>
                <a:sym typeface="Montserrat" panose="00000500000000000000"/>
              </a:rPr>
              <a:t> </a:t>
            </a:r>
            <a:r>
              <a:rPr lang="en-US" sz="1800" b="1" i="1" u="none" strike="noStrike" cap="none" dirty="0" err="1">
                <a:solidFill>
                  <a:srgbClr val="FFFF00"/>
                </a:solidFill>
                <a:latin typeface="Times New Roman "/>
                <a:ea typeface="Montserrat" panose="00000500000000000000"/>
                <a:cs typeface="Montserrat" panose="00000500000000000000"/>
                <a:sym typeface="Montserrat" panose="00000500000000000000"/>
              </a:rPr>
              <a:t>đối</a:t>
            </a:r>
            <a:r>
              <a:rPr lang="en-US" sz="1800" b="1" i="1" u="none" strike="noStrike" cap="none" dirty="0">
                <a:solidFill>
                  <a:srgbClr val="FFFF00"/>
                </a:solidFill>
                <a:latin typeface="Times New Roman "/>
                <a:ea typeface="Montserrat" panose="00000500000000000000"/>
                <a:cs typeface="Montserrat" panose="00000500000000000000"/>
                <a:sym typeface="Montserrat" panose="00000500000000000000"/>
              </a:rPr>
              <a:t> </a:t>
            </a:r>
            <a:r>
              <a:rPr lang="en-US" sz="1800" b="1" i="1" u="none" strike="noStrike" cap="none" dirty="0" err="1">
                <a:solidFill>
                  <a:srgbClr val="FFFF00"/>
                </a:solidFill>
                <a:latin typeface="Times New Roman "/>
                <a:ea typeface="Montserrat" panose="00000500000000000000"/>
                <a:cs typeface="Montserrat" panose="00000500000000000000"/>
                <a:sym typeface="Montserrat" panose="00000500000000000000"/>
              </a:rPr>
              <a:t>chính</a:t>
            </a:r>
            <a:r>
              <a:rPr lang="en-US" sz="1800" b="1" i="1" u="none" strike="noStrike" cap="none" dirty="0">
                <a:solidFill>
                  <a:srgbClr val="FFFF00"/>
                </a:solidFill>
                <a:latin typeface="Times New Roman "/>
                <a:ea typeface="Montserrat" panose="00000500000000000000"/>
                <a:cs typeface="Montserrat" panose="00000500000000000000"/>
                <a:sym typeface="Montserrat" panose="00000500000000000000"/>
              </a:rPr>
              <a:t> </a:t>
            </a:r>
            <a:r>
              <a:rPr lang="en-US" sz="1800" b="1" i="1" u="none" strike="noStrike" cap="none" dirty="0" err="1">
                <a:solidFill>
                  <a:srgbClr val="FFFF00"/>
                </a:solidFill>
                <a:latin typeface="Times New Roman "/>
                <a:ea typeface="Montserrat" panose="00000500000000000000"/>
                <a:cs typeface="Montserrat" panose="00000500000000000000"/>
                <a:sym typeface="Montserrat" panose="00000500000000000000"/>
              </a:rPr>
              <a:t>xác</a:t>
            </a:r>
            <a:endParaRPr lang="en-US" sz="1800" b="1" i="1" u="none" strike="noStrike" cap="none" dirty="0">
              <a:solidFill>
                <a:srgbClr val="FFFF00"/>
              </a:solidFill>
              <a:latin typeface="Times New Roman "/>
              <a:ea typeface="Montserrat" panose="00000500000000000000"/>
              <a:cs typeface="Montserrat" panose="00000500000000000000"/>
              <a:sym typeface="Montserrat" panose="00000500000000000000"/>
            </a:endParaRPr>
          </a:p>
        </p:txBody>
      </p:sp>
      <p:pic>
        <p:nvPicPr>
          <p:cNvPr id="3" name="Picture 2">
            <a:extLst>
              <a:ext uri="{FF2B5EF4-FFF2-40B4-BE49-F238E27FC236}">
                <a16:creationId xmlns:a16="http://schemas.microsoft.com/office/drawing/2014/main" id="{9AE79012-FD59-C490-9536-712364D52BD5}"/>
              </a:ext>
            </a:extLst>
          </p:cNvPr>
          <p:cNvPicPr>
            <a:picLocks noChangeAspect="1"/>
          </p:cNvPicPr>
          <p:nvPr/>
        </p:nvPicPr>
        <p:blipFill>
          <a:blip r:embed="rId3"/>
          <a:stretch>
            <a:fillRect/>
          </a:stretch>
        </p:blipFill>
        <p:spPr>
          <a:xfrm>
            <a:off x="505788" y="1456588"/>
            <a:ext cx="2819082" cy="1737254"/>
          </a:xfrm>
          <a:prstGeom prst="rect">
            <a:avLst/>
          </a:prstGeom>
        </p:spPr>
      </p:pic>
      <p:pic>
        <p:nvPicPr>
          <p:cNvPr id="11" name="Picture 10">
            <a:extLst>
              <a:ext uri="{FF2B5EF4-FFF2-40B4-BE49-F238E27FC236}">
                <a16:creationId xmlns:a16="http://schemas.microsoft.com/office/drawing/2014/main" id="{CCC8923C-DB2A-F01F-5FCE-504152ADF869}"/>
              </a:ext>
            </a:extLst>
          </p:cNvPr>
          <p:cNvPicPr>
            <a:picLocks noChangeAspect="1"/>
          </p:cNvPicPr>
          <p:nvPr/>
        </p:nvPicPr>
        <p:blipFill>
          <a:blip r:embed="rId4"/>
          <a:stretch>
            <a:fillRect/>
          </a:stretch>
        </p:blipFill>
        <p:spPr>
          <a:xfrm>
            <a:off x="3682592" y="1448156"/>
            <a:ext cx="2486912" cy="1737254"/>
          </a:xfrm>
          <a:prstGeom prst="rect">
            <a:avLst/>
          </a:prstGeom>
        </p:spPr>
      </p:pic>
      <p:pic>
        <p:nvPicPr>
          <p:cNvPr id="13" name="Picture 12">
            <a:extLst>
              <a:ext uri="{FF2B5EF4-FFF2-40B4-BE49-F238E27FC236}">
                <a16:creationId xmlns:a16="http://schemas.microsoft.com/office/drawing/2014/main" id="{AAAC83BD-15B2-2464-43C0-B2710A624C40}"/>
              </a:ext>
            </a:extLst>
          </p:cNvPr>
          <p:cNvPicPr>
            <a:picLocks noChangeAspect="1"/>
          </p:cNvPicPr>
          <p:nvPr/>
        </p:nvPicPr>
        <p:blipFill>
          <a:blip r:embed="rId5"/>
          <a:stretch>
            <a:fillRect/>
          </a:stretch>
        </p:blipFill>
        <p:spPr>
          <a:xfrm>
            <a:off x="6355829" y="1456588"/>
            <a:ext cx="2643792" cy="1745686"/>
          </a:xfrm>
          <a:prstGeom prst="rect">
            <a:avLst/>
          </a:prstGeom>
        </p:spPr>
      </p:pic>
      <p:pic>
        <p:nvPicPr>
          <p:cNvPr id="15" name="Picture 14">
            <a:extLst>
              <a:ext uri="{FF2B5EF4-FFF2-40B4-BE49-F238E27FC236}">
                <a16:creationId xmlns:a16="http://schemas.microsoft.com/office/drawing/2014/main" id="{AE5C1A93-A8EB-8685-635C-8D6F13503E86}"/>
              </a:ext>
            </a:extLst>
          </p:cNvPr>
          <p:cNvPicPr>
            <a:picLocks noChangeAspect="1"/>
          </p:cNvPicPr>
          <p:nvPr/>
        </p:nvPicPr>
        <p:blipFill>
          <a:blip r:embed="rId6"/>
          <a:stretch>
            <a:fillRect/>
          </a:stretch>
        </p:blipFill>
        <p:spPr>
          <a:xfrm>
            <a:off x="505788" y="3373566"/>
            <a:ext cx="2819082" cy="1737253"/>
          </a:xfrm>
          <a:prstGeom prst="rect">
            <a:avLst/>
          </a:prstGeom>
        </p:spPr>
      </p:pic>
      <p:pic>
        <p:nvPicPr>
          <p:cNvPr id="17" name="Picture 16">
            <a:extLst>
              <a:ext uri="{FF2B5EF4-FFF2-40B4-BE49-F238E27FC236}">
                <a16:creationId xmlns:a16="http://schemas.microsoft.com/office/drawing/2014/main" id="{1E6E72CC-D897-D0CA-06D5-B56BBE99BA1A}"/>
              </a:ext>
            </a:extLst>
          </p:cNvPr>
          <p:cNvPicPr>
            <a:picLocks noChangeAspect="1"/>
          </p:cNvPicPr>
          <p:nvPr/>
        </p:nvPicPr>
        <p:blipFill>
          <a:blip r:embed="rId7"/>
          <a:stretch>
            <a:fillRect/>
          </a:stretch>
        </p:blipFill>
        <p:spPr>
          <a:xfrm>
            <a:off x="3682592" y="3373565"/>
            <a:ext cx="2486912" cy="1737254"/>
          </a:xfrm>
          <a:prstGeom prst="rect">
            <a:avLst/>
          </a:prstGeom>
        </p:spPr>
      </p:pic>
      <p:pic>
        <p:nvPicPr>
          <p:cNvPr id="19" name="Picture 18">
            <a:extLst>
              <a:ext uri="{FF2B5EF4-FFF2-40B4-BE49-F238E27FC236}">
                <a16:creationId xmlns:a16="http://schemas.microsoft.com/office/drawing/2014/main" id="{145598D4-5496-B437-279E-1A792796443C}"/>
              </a:ext>
            </a:extLst>
          </p:cNvPr>
          <p:cNvPicPr>
            <a:picLocks noChangeAspect="1"/>
          </p:cNvPicPr>
          <p:nvPr/>
        </p:nvPicPr>
        <p:blipFill>
          <a:blip r:embed="rId8"/>
          <a:stretch>
            <a:fillRect/>
          </a:stretch>
        </p:blipFill>
        <p:spPr>
          <a:xfrm>
            <a:off x="6355829" y="3365133"/>
            <a:ext cx="2660753" cy="17456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srcRect l="28908" t="43493" r="17025"/>
          <a:stretch>
            <a:fillRect/>
          </a:stretch>
        </p:blipFill>
        <p:spPr>
          <a:xfrm rot="-4812664">
            <a:off x="-1692943" y="589264"/>
            <a:ext cx="5853222" cy="3964969"/>
          </a:xfrm>
          <a:prstGeom prst="rect">
            <a:avLst/>
          </a:prstGeom>
          <a:noFill/>
          <a:ln>
            <a:noFill/>
          </a:ln>
        </p:spPr>
      </p:pic>
      <p:sp>
        <p:nvSpPr>
          <p:cNvPr id="265" name="Google Shape;265;p33"/>
          <p:cNvSpPr txBox="1">
            <a:spLocks noGrp="1"/>
          </p:cNvSpPr>
          <p:nvPr>
            <p:ph type="title"/>
          </p:nvPr>
        </p:nvSpPr>
        <p:spPr>
          <a:xfrm>
            <a:off x="931774" y="2223713"/>
            <a:ext cx="7933967" cy="9823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00"/>
                </a:solidFill>
                <a:latin typeface="Times New Roman "/>
              </a:rPr>
              <a:t>HƯỚNG PHÁT TRIỂN</a:t>
            </a:r>
            <a:endParaRPr dirty="0">
              <a:solidFill>
                <a:srgbClr val="FFFF00"/>
              </a:solidFill>
              <a:latin typeface="Times New Roman "/>
            </a:endParaRPr>
          </a:p>
        </p:txBody>
      </p:sp>
      <p:sp>
        <p:nvSpPr>
          <p:cNvPr id="267" name="Google Shape;267;p33"/>
          <p:cNvSpPr txBox="1">
            <a:spLocks noGrp="1"/>
          </p:cNvSpPr>
          <p:nvPr>
            <p:ph type="title" idx="2"/>
          </p:nvPr>
        </p:nvSpPr>
        <p:spPr>
          <a:xfrm>
            <a:off x="3875352" y="1287735"/>
            <a:ext cx="1464998"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Montserrat ExtraBold" panose="00000900000000000000" pitchFamily="2" charset="0"/>
              </a:rPr>
              <a:t>06</a:t>
            </a:r>
            <a:endParaRPr>
              <a:latin typeface="Montserrat ExtraBold" panose="00000900000000000000" pitchFamily="2" charset="0"/>
            </a:endParaRPr>
          </a:p>
        </p:txBody>
      </p:sp>
    </p:spTree>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720000" y="445025"/>
            <a:ext cx="7704000" cy="63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chemeClr val="accent1"/>
                </a:solidFill>
                <a:latin typeface="Montserrat ExtraBold" panose="00000900000000000000" pitchFamily="2" charset="0"/>
              </a:rPr>
              <a:t>NỘI DUNG</a:t>
            </a:r>
          </a:p>
        </p:txBody>
      </p:sp>
      <p:sp>
        <p:nvSpPr>
          <p:cNvPr id="241" name="Google Shape;241;p31"/>
          <p:cNvSpPr txBox="1">
            <a:spLocks noGrp="1"/>
          </p:cNvSpPr>
          <p:nvPr>
            <p:ph type="title" idx="2"/>
          </p:nvPr>
        </p:nvSpPr>
        <p:spPr>
          <a:xfrm>
            <a:off x="720000" y="1499925"/>
            <a:ext cx="21996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Montserrat ExtraBold" panose="00000900000000000000" pitchFamily="2" charset="0"/>
              </a:rPr>
              <a:t>01</a:t>
            </a:r>
          </a:p>
        </p:txBody>
      </p:sp>
      <p:sp>
        <p:nvSpPr>
          <p:cNvPr id="242" name="Google Shape;242;p31"/>
          <p:cNvSpPr txBox="1">
            <a:spLocks noGrp="1"/>
          </p:cNvSpPr>
          <p:nvPr>
            <p:ph type="title" idx="3"/>
          </p:nvPr>
        </p:nvSpPr>
        <p:spPr>
          <a:xfrm>
            <a:off x="720000" y="3085746"/>
            <a:ext cx="21996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Montserrat ExtraBold" panose="00000900000000000000" pitchFamily="2" charset="0"/>
              </a:rPr>
              <a:t>04</a:t>
            </a:r>
          </a:p>
        </p:txBody>
      </p:sp>
      <p:sp>
        <p:nvSpPr>
          <p:cNvPr id="243" name="Google Shape;243;p31"/>
          <p:cNvSpPr txBox="1">
            <a:spLocks noGrp="1"/>
          </p:cNvSpPr>
          <p:nvPr>
            <p:ph type="title" idx="4"/>
          </p:nvPr>
        </p:nvSpPr>
        <p:spPr>
          <a:xfrm>
            <a:off x="3470100" y="1499925"/>
            <a:ext cx="2203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Montserrat ExtraBold" panose="00000900000000000000" pitchFamily="2" charset="0"/>
              </a:rPr>
              <a:t>0</a:t>
            </a:r>
            <a:r>
              <a:rPr lang="en-US" altLang="en-GB">
                <a:latin typeface="Montserrat ExtraBold" panose="00000900000000000000" pitchFamily="2" charset="0"/>
              </a:rPr>
              <a:t>2</a:t>
            </a:r>
          </a:p>
        </p:txBody>
      </p:sp>
      <p:sp>
        <p:nvSpPr>
          <p:cNvPr id="244" name="Google Shape;244;p31"/>
          <p:cNvSpPr txBox="1">
            <a:spLocks noGrp="1"/>
          </p:cNvSpPr>
          <p:nvPr>
            <p:ph type="title" idx="5"/>
          </p:nvPr>
        </p:nvSpPr>
        <p:spPr>
          <a:xfrm>
            <a:off x="3470100" y="3085749"/>
            <a:ext cx="22038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Montserrat ExtraBold" panose="00000900000000000000" pitchFamily="2" charset="0"/>
              </a:rPr>
              <a:t>05</a:t>
            </a:r>
          </a:p>
        </p:txBody>
      </p:sp>
      <p:sp>
        <p:nvSpPr>
          <p:cNvPr id="245" name="Google Shape;245;p31"/>
          <p:cNvSpPr txBox="1">
            <a:spLocks noGrp="1"/>
          </p:cNvSpPr>
          <p:nvPr>
            <p:ph type="title" idx="6"/>
          </p:nvPr>
        </p:nvSpPr>
        <p:spPr>
          <a:xfrm>
            <a:off x="6224400" y="1499925"/>
            <a:ext cx="21996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latin typeface="Montserrat ExtraBold" panose="00000900000000000000" pitchFamily="2" charset="0"/>
              </a:rPr>
              <a:t>03</a:t>
            </a:r>
          </a:p>
        </p:txBody>
      </p:sp>
      <p:sp>
        <p:nvSpPr>
          <p:cNvPr id="246" name="Google Shape;246;p31"/>
          <p:cNvSpPr txBox="1">
            <a:spLocks noGrp="1"/>
          </p:cNvSpPr>
          <p:nvPr>
            <p:ph type="title" idx="7"/>
          </p:nvPr>
        </p:nvSpPr>
        <p:spPr>
          <a:xfrm>
            <a:off x="6224400" y="3085746"/>
            <a:ext cx="21996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Montserrat ExtraBold" panose="00000900000000000000" pitchFamily="2" charset="0"/>
              </a:rPr>
              <a:t>06</a:t>
            </a:r>
          </a:p>
        </p:txBody>
      </p:sp>
      <p:sp>
        <p:nvSpPr>
          <p:cNvPr id="247" name="Google Shape;247;p31"/>
          <p:cNvSpPr txBox="1">
            <a:spLocks noGrp="1"/>
          </p:cNvSpPr>
          <p:nvPr>
            <p:ph type="subTitle" idx="1"/>
          </p:nvPr>
        </p:nvSpPr>
        <p:spPr>
          <a:xfrm>
            <a:off x="720000" y="1911400"/>
            <a:ext cx="22038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00"/>
                </a:solidFill>
                <a:latin typeface="Montserrat ExtraBold" panose="00000900000000000000" pitchFamily="2" charset="0"/>
              </a:rPr>
              <a:t>LÝ  DO CHỌN ĐỀ TÀI</a:t>
            </a:r>
          </a:p>
        </p:txBody>
      </p:sp>
      <p:sp>
        <p:nvSpPr>
          <p:cNvPr id="248" name="Google Shape;248;p31"/>
          <p:cNvSpPr txBox="1">
            <a:spLocks noGrp="1"/>
          </p:cNvSpPr>
          <p:nvPr>
            <p:ph type="subTitle" idx="8"/>
          </p:nvPr>
        </p:nvSpPr>
        <p:spPr>
          <a:xfrm>
            <a:off x="3470100" y="1911400"/>
            <a:ext cx="2199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00"/>
                </a:solidFill>
                <a:latin typeface="Montserrat ExtraBold" panose="00000900000000000000" pitchFamily="2" charset="0"/>
              </a:rPr>
              <a:t>MỤC TIÊU CỦA ĐỀ TÀI</a:t>
            </a:r>
          </a:p>
        </p:txBody>
      </p:sp>
      <p:sp>
        <p:nvSpPr>
          <p:cNvPr id="249" name="Google Shape;249;p31"/>
          <p:cNvSpPr txBox="1">
            <a:spLocks noGrp="1"/>
          </p:cNvSpPr>
          <p:nvPr>
            <p:ph type="subTitle" idx="9"/>
          </p:nvPr>
        </p:nvSpPr>
        <p:spPr>
          <a:xfrm>
            <a:off x="6220200" y="1911400"/>
            <a:ext cx="22038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00"/>
                </a:solidFill>
                <a:latin typeface="Montserrat ExtraBold" panose="00000900000000000000" pitchFamily="2" charset="0"/>
              </a:rPr>
              <a:t>NỘI DUNG NGHIÊN CỨU</a:t>
            </a:r>
          </a:p>
        </p:txBody>
      </p:sp>
      <p:sp>
        <p:nvSpPr>
          <p:cNvPr id="250" name="Google Shape;250;p31"/>
          <p:cNvSpPr txBox="1">
            <a:spLocks noGrp="1"/>
          </p:cNvSpPr>
          <p:nvPr>
            <p:ph type="subTitle" idx="13"/>
          </p:nvPr>
        </p:nvSpPr>
        <p:spPr>
          <a:xfrm>
            <a:off x="720000" y="3497275"/>
            <a:ext cx="2119453" cy="12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00"/>
                </a:solidFill>
                <a:latin typeface="Montserrat ExtraBold" panose="00000900000000000000" pitchFamily="2" charset="0"/>
              </a:rPr>
              <a:t>CÁC CÔNG NGHỆ ĐƯỢC SỬ DỤNG</a:t>
            </a:r>
          </a:p>
        </p:txBody>
      </p:sp>
      <p:sp>
        <p:nvSpPr>
          <p:cNvPr id="251" name="Google Shape;251;p31"/>
          <p:cNvSpPr txBox="1">
            <a:spLocks noGrp="1"/>
          </p:cNvSpPr>
          <p:nvPr>
            <p:ph type="subTitle" idx="14"/>
          </p:nvPr>
        </p:nvSpPr>
        <p:spPr>
          <a:xfrm>
            <a:off x="3470100" y="3497275"/>
            <a:ext cx="21996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rgbClr val="FFFF00"/>
                </a:solidFill>
                <a:latin typeface="Montserrat ExtraBold" panose="00000900000000000000" pitchFamily="2" charset="0"/>
              </a:rPr>
              <a:t>KẾT QUẢ ĐẠT ĐƯỢC</a:t>
            </a:r>
          </a:p>
        </p:txBody>
      </p:sp>
      <p:sp>
        <p:nvSpPr>
          <p:cNvPr id="252" name="Google Shape;252;p31"/>
          <p:cNvSpPr txBox="1">
            <a:spLocks noGrp="1"/>
          </p:cNvSpPr>
          <p:nvPr>
            <p:ph type="subTitle" idx="15"/>
          </p:nvPr>
        </p:nvSpPr>
        <p:spPr>
          <a:xfrm>
            <a:off x="6220200" y="3497275"/>
            <a:ext cx="22038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rgbClr val="FFFF00"/>
                </a:solidFill>
                <a:latin typeface="Montserrat ExtraBold" panose="00000900000000000000" pitchFamily="2" charset="0"/>
              </a:rPr>
              <a:t>HƯỚNG PHÁT TRIỂN</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srcRect r="46167" b="58830"/>
          <a:stretch>
            <a:fillRect/>
          </a:stretch>
        </p:blipFill>
        <p:spPr>
          <a:xfrm rot="-9899997" flipH="1">
            <a:off x="3837970" y="159491"/>
            <a:ext cx="5827977" cy="2888634"/>
          </a:xfrm>
          <a:prstGeom prst="rect">
            <a:avLst/>
          </a:prstGeom>
          <a:noFill/>
          <a:ln>
            <a:noFill/>
          </a:ln>
        </p:spPr>
      </p:pic>
      <p:sp>
        <p:nvSpPr>
          <p:cNvPr id="274" name="Google Shape;274;p34"/>
          <p:cNvSpPr txBox="1">
            <a:spLocks noGrp="1"/>
          </p:cNvSpPr>
          <p:nvPr>
            <p:ph type="title"/>
          </p:nvPr>
        </p:nvSpPr>
        <p:spPr>
          <a:xfrm>
            <a:off x="404943" y="11957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00B0F0"/>
                </a:solidFill>
                <a:latin typeface="Montserrat ExtraBold" panose="00000900000000000000" pitchFamily="2" charset="0"/>
              </a:rPr>
              <a:t>HƯỚNG PHÁT TRIỂN VÀ MỞ RỘNG</a:t>
            </a:r>
          </a:p>
        </p:txBody>
      </p:sp>
      <p:pic>
        <p:nvPicPr>
          <p:cNvPr id="282" name="Google Shape;282;p34"/>
          <p:cNvPicPr preferRelativeResize="0"/>
          <p:nvPr/>
        </p:nvPicPr>
        <p:blipFill rotWithShape="1">
          <a:blip r:embed="rId3"/>
          <a:srcRect l="81081" b="47011"/>
          <a:stretch>
            <a:fillRect/>
          </a:stretch>
        </p:blipFill>
        <p:spPr>
          <a:xfrm rot="8338326" flipH="1">
            <a:off x="-624838" y="2268504"/>
            <a:ext cx="2048071" cy="3718079"/>
          </a:xfrm>
          <a:prstGeom prst="rect">
            <a:avLst/>
          </a:prstGeom>
          <a:noFill/>
          <a:ln>
            <a:noFill/>
          </a:ln>
        </p:spPr>
      </p:pic>
      <p:grpSp>
        <p:nvGrpSpPr>
          <p:cNvPr id="291" name="Google Shape;226;p56"/>
          <p:cNvGrpSpPr/>
          <p:nvPr/>
        </p:nvGrpSpPr>
        <p:grpSpPr>
          <a:xfrm flipH="1">
            <a:off x="168285" y="1623224"/>
            <a:ext cx="8872427" cy="953770"/>
            <a:chOff x="5522299" y="1681858"/>
            <a:chExt cx="7576095" cy="953906"/>
          </a:xfrm>
        </p:grpSpPr>
        <p:cxnSp>
          <p:nvCxnSpPr>
            <p:cNvPr id="292" name="Google Shape;227;p56"/>
            <p:cNvCxnSpPr/>
            <p:nvPr/>
          </p:nvCxnSpPr>
          <p:spPr>
            <a:xfrm>
              <a:off x="5821294" y="2477546"/>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293" name="Google Shape;228;p56"/>
            <p:cNvGrpSpPr/>
            <p:nvPr/>
          </p:nvGrpSpPr>
          <p:grpSpPr>
            <a:xfrm>
              <a:off x="6017061" y="2414384"/>
              <a:ext cx="221380" cy="221380"/>
              <a:chOff x="6017061" y="2038998"/>
              <a:chExt cx="221380" cy="221380"/>
            </a:xfrm>
          </p:grpSpPr>
          <p:sp>
            <p:nvSpPr>
              <p:cNvPr id="297" name="Google Shape;229;p56"/>
              <p:cNvSpPr/>
              <p:nvPr/>
            </p:nvSpPr>
            <p:spPr>
              <a:xfrm>
                <a:off x="6017061" y="2038998"/>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298" name="Google Shape;230;p56"/>
              <p:cNvSpPr/>
              <p:nvPr/>
            </p:nvSpPr>
            <p:spPr>
              <a:xfrm>
                <a:off x="6063367" y="2078877"/>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endParaRPr>
              </a:p>
            </p:txBody>
          </p:sp>
        </p:grpSp>
        <p:sp>
          <p:nvSpPr>
            <p:cNvPr id="295" name="Google Shape;232;p56"/>
            <p:cNvSpPr/>
            <p:nvPr/>
          </p:nvSpPr>
          <p:spPr>
            <a:xfrm>
              <a:off x="5522299" y="1681858"/>
              <a:ext cx="7538476" cy="612001"/>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dirty="0">
                <a:solidFill>
                  <a:schemeClr val="lt1"/>
                </a:solidFill>
                <a:latin typeface="Montserrat" panose="00000500000000000000"/>
                <a:ea typeface="Montserrat" panose="00000500000000000000"/>
                <a:cs typeface="Montserrat" panose="00000500000000000000"/>
                <a:sym typeface="Montserrat" panose="00000500000000000000"/>
              </a:endParaRPr>
            </a:p>
          </p:txBody>
        </p:sp>
      </p:grpSp>
      <p:grpSp>
        <p:nvGrpSpPr>
          <p:cNvPr id="300" name="Google Shape;236;p56"/>
          <p:cNvGrpSpPr/>
          <p:nvPr/>
        </p:nvGrpSpPr>
        <p:grpSpPr>
          <a:xfrm>
            <a:off x="184731" y="789305"/>
            <a:ext cx="10435800" cy="772160"/>
            <a:chOff x="4292600" y="1822839"/>
            <a:chExt cx="8821403" cy="771872"/>
          </a:xfrm>
        </p:grpSpPr>
        <p:cxnSp>
          <p:nvCxnSpPr>
            <p:cNvPr id="302" name="Google Shape;237;p56"/>
            <p:cNvCxnSpPr/>
            <p:nvPr/>
          </p:nvCxnSpPr>
          <p:spPr>
            <a:xfrm>
              <a:off x="4292600" y="2526631"/>
              <a:ext cx="7277100" cy="0"/>
            </a:xfrm>
            <a:prstGeom prst="straightConnector1">
              <a:avLst/>
            </a:prstGeom>
            <a:noFill/>
            <a:ln w="28575" cap="flat" cmpd="sng">
              <a:solidFill>
                <a:schemeClr val="accent4"/>
              </a:solidFill>
              <a:prstDash val="dash"/>
              <a:round/>
              <a:headEnd type="none" w="sm" len="sm"/>
              <a:tailEnd type="none" w="sm" len="sm"/>
            </a:ln>
          </p:spPr>
        </p:cxnSp>
        <p:sp>
          <p:nvSpPr>
            <p:cNvPr id="308" name="Google Shape;240;p56"/>
            <p:cNvSpPr/>
            <p:nvPr/>
          </p:nvSpPr>
          <p:spPr>
            <a:xfrm>
              <a:off x="6031617" y="2459507"/>
              <a:ext cx="128765"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endParaRPr>
            </a:p>
          </p:txBody>
        </p:sp>
        <p:grpSp>
          <p:nvGrpSpPr>
            <p:cNvPr id="304" name="Google Shape;241;p56"/>
            <p:cNvGrpSpPr/>
            <p:nvPr/>
          </p:nvGrpSpPr>
          <p:grpSpPr>
            <a:xfrm>
              <a:off x="4292600" y="1822839"/>
              <a:ext cx="8821403" cy="612001"/>
              <a:chOff x="4292600" y="1918318"/>
              <a:chExt cx="8821403" cy="520082"/>
            </a:xfrm>
          </p:grpSpPr>
          <p:sp>
            <p:nvSpPr>
              <p:cNvPr id="305" name="Google Shape;242;p56"/>
              <p:cNvSpPr/>
              <p:nvPr/>
            </p:nvSpPr>
            <p:spPr>
              <a:xfrm>
                <a:off x="4292601" y="1918318"/>
                <a:ext cx="7470535" cy="520082"/>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dirty="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06" name="Google Shape;243;p56"/>
              <p:cNvSpPr txBox="1"/>
              <p:nvPr/>
            </p:nvSpPr>
            <p:spPr>
              <a:xfrm>
                <a:off x="4292600" y="2037575"/>
                <a:ext cx="8821403" cy="313709"/>
              </a:xfrm>
              <a:prstGeom prst="rect">
                <a:avLst/>
              </a:prstGeom>
              <a:noFill/>
              <a:ln>
                <a:noFill/>
              </a:ln>
            </p:spPr>
            <p:txBody>
              <a:bodyPr spcFirstLastPara="1" wrap="square" lIns="91425" tIns="45700" rIns="91425" bIns="45700" anchor="t" anchorCtr="0">
                <a:spAutoFit/>
              </a:bodyPr>
              <a:lstStyle/>
              <a:p>
                <a:pPr lvl="0">
                  <a:buSzPts val="2000"/>
                </a:pPr>
                <a:r>
                  <a:rPr lang="vi-VN" sz="1800" b="1" dirty="0">
                    <a:solidFill>
                      <a:srgbClr val="FFFF00"/>
                    </a:solidFill>
                    <a:latin typeface="+mj-lt"/>
                  </a:rPr>
                  <a:t>Tích hợp nhận dạng biển số xe (ALPR) để xác định phương tiện vi phạm tự động.</a:t>
                </a:r>
                <a:endParaRPr lang="en-US" sz="1800" b="1" i="0" u="none" strike="noStrike" cap="none" dirty="0">
                  <a:solidFill>
                    <a:srgbClr val="FFFF00"/>
                  </a:solidFill>
                  <a:latin typeface="+mj-lt"/>
                  <a:ea typeface="Montserrat" panose="00000500000000000000"/>
                  <a:cs typeface="Montserrat" panose="00000500000000000000"/>
                  <a:sym typeface="Montserrat" panose="00000500000000000000"/>
                </a:endParaRPr>
              </a:p>
            </p:txBody>
          </p:sp>
        </p:grpSp>
      </p:grpSp>
      <p:grpSp>
        <p:nvGrpSpPr>
          <p:cNvPr id="309" name="Google Shape;246;p56"/>
          <p:cNvGrpSpPr/>
          <p:nvPr/>
        </p:nvGrpSpPr>
        <p:grpSpPr>
          <a:xfrm flipH="1">
            <a:off x="168285" y="3317240"/>
            <a:ext cx="8895590" cy="880745"/>
            <a:chOff x="5741104" y="1754935"/>
            <a:chExt cx="7554690" cy="880829"/>
          </a:xfrm>
        </p:grpSpPr>
        <p:cxnSp>
          <p:nvCxnSpPr>
            <p:cNvPr id="310" name="Google Shape;247;p56"/>
            <p:cNvCxnSpPr/>
            <p:nvPr/>
          </p:nvCxnSpPr>
          <p:spPr>
            <a:xfrm>
              <a:off x="6017061" y="2504419"/>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311" name="Google Shape;248;p56"/>
            <p:cNvGrpSpPr/>
            <p:nvPr/>
          </p:nvGrpSpPr>
          <p:grpSpPr>
            <a:xfrm>
              <a:off x="6017061" y="2414384"/>
              <a:ext cx="221380" cy="221380"/>
              <a:chOff x="6017061" y="2038998"/>
              <a:chExt cx="221380" cy="221380"/>
            </a:xfrm>
          </p:grpSpPr>
          <p:sp>
            <p:nvSpPr>
              <p:cNvPr id="315" name="Google Shape;249;p56"/>
              <p:cNvSpPr/>
              <p:nvPr/>
            </p:nvSpPr>
            <p:spPr>
              <a:xfrm>
                <a:off x="6017061" y="2038998"/>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16" name="Google Shape;250;p56"/>
              <p:cNvSpPr/>
              <p:nvPr/>
            </p:nvSpPr>
            <p:spPr>
              <a:xfrm>
                <a:off x="6063367" y="2078877"/>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endParaRPr>
              </a:p>
            </p:txBody>
          </p:sp>
        </p:grpSp>
        <p:grpSp>
          <p:nvGrpSpPr>
            <p:cNvPr id="312" name="Google Shape;251;p56"/>
            <p:cNvGrpSpPr/>
            <p:nvPr/>
          </p:nvGrpSpPr>
          <p:grpSpPr>
            <a:xfrm>
              <a:off x="5741104" y="1754935"/>
              <a:ext cx="7554690" cy="612000"/>
              <a:chOff x="5741104" y="1860613"/>
              <a:chExt cx="7554690" cy="520081"/>
            </a:xfrm>
          </p:grpSpPr>
          <p:sp>
            <p:nvSpPr>
              <p:cNvPr id="313" name="Google Shape;252;p56"/>
              <p:cNvSpPr/>
              <p:nvPr/>
            </p:nvSpPr>
            <p:spPr>
              <a:xfrm>
                <a:off x="5741104" y="1860613"/>
                <a:ext cx="7554689" cy="520081"/>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dirty="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14" name="Google Shape;253;p56"/>
              <p:cNvSpPr txBox="1"/>
              <p:nvPr/>
            </p:nvSpPr>
            <p:spPr>
              <a:xfrm>
                <a:off x="5741108" y="1978897"/>
                <a:ext cx="7554686" cy="33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panose="020B0604020202020204"/>
                  <a:buNone/>
                </a:pPr>
                <a:endParaRPr sz="2000" b="1" i="0" u="none" strike="noStrike" cap="none" dirty="0">
                  <a:solidFill>
                    <a:schemeClr val="lt1"/>
                  </a:solidFill>
                  <a:latin typeface="Montserrat" panose="00000500000000000000"/>
                  <a:ea typeface="Montserrat" panose="00000500000000000000"/>
                  <a:cs typeface="Montserrat" panose="00000500000000000000"/>
                  <a:sym typeface="Montserrat" panose="00000500000000000000"/>
                </a:endParaRPr>
              </a:p>
            </p:txBody>
          </p:sp>
        </p:grpSp>
      </p:grpSp>
      <p:grpSp>
        <p:nvGrpSpPr>
          <p:cNvPr id="317" name="Google Shape;256;p56"/>
          <p:cNvGrpSpPr/>
          <p:nvPr/>
        </p:nvGrpSpPr>
        <p:grpSpPr>
          <a:xfrm>
            <a:off x="168285" y="2496185"/>
            <a:ext cx="9223053" cy="809625"/>
            <a:chOff x="4292600" y="1827906"/>
            <a:chExt cx="7873157" cy="809415"/>
          </a:xfrm>
        </p:grpSpPr>
        <p:cxnSp>
          <p:nvCxnSpPr>
            <p:cNvPr id="318" name="Google Shape;257;p56"/>
            <p:cNvCxnSpPr/>
            <p:nvPr/>
          </p:nvCxnSpPr>
          <p:spPr>
            <a:xfrm>
              <a:off x="4292600" y="2526631"/>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319" name="Google Shape;258;p56"/>
            <p:cNvGrpSpPr/>
            <p:nvPr/>
          </p:nvGrpSpPr>
          <p:grpSpPr>
            <a:xfrm>
              <a:off x="5985309" y="2415941"/>
              <a:ext cx="221380" cy="221380"/>
              <a:chOff x="5985309" y="2040555"/>
              <a:chExt cx="221380" cy="221380"/>
            </a:xfrm>
          </p:grpSpPr>
          <p:sp>
            <p:nvSpPr>
              <p:cNvPr id="323" name="Google Shape;259;p56"/>
              <p:cNvSpPr/>
              <p:nvPr/>
            </p:nvSpPr>
            <p:spPr>
              <a:xfrm>
                <a:off x="5985309" y="2040555"/>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4" name="Google Shape;260;p56"/>
              <p:cNvSpPr/>
              <p:nvPr/>
            </p:nvSpPr>
            <p:spPr>
              <a:xfrm>
                <a:off x="6031617" y="2084121"/>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endParaRPr>
              </a:p>
            </p:txBody>
          </p:sp>
        </p:grpSp>
        <p:grpSp>
          <p:nvGrpSpPr>
            <p:cNvPr id="320" name="Google Shape;261;p56"/>
            <p:cNvGrpSpPr/>
            <p:nvPr/>
          </p:nvGrpSpPr>
          <p:grpSpPr>
            <a:xfrm>
              <a:off x="4292600" y="1827906"/>
              <a:ext cx="7873157" cy="612000"/>
              <a:chOff x="4292600" y="1922624"/>
              <a:chExt cx="7873157" cy="520081"/>
            </a:xfrm>
          </p:grpSpPr>
          <p:sp>
            <p:nvSpPr>
              <p:cNvPr id="321" name="Google Shape;262;p56"/>
              <p:cNvSpPr/>
              <p:nvPr/>
            </p:nvSpPr>
            <p:spPr>
              <a:xfrm>
                <a:off x="4292600" y="1922624"/>
                <a:ext cx="7585721" cy="520081"/>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2" name="Google Shape;263;p56"/>
              <p:cNvSpPr txBox="1"/>
              <p:nvPr/>
            </p:nvSpPr>
            <p:spPr>
              <a:xfrm>
                <a:off x="4292600" y="1994934"/>
                <a:ext cx="7873157" cy="339893"/>
              </a:xfrm>
              <a:prstGeom prst="rect">
                <a:avLst/>
              </a:prstGeom>
              <a:noFill/>
              <a:ln>
                <a:noFill/>
              </a:ln>
            </p:spPr>
            <p:txBody>
              <a:bodyPr spcFirstLastPara="1" wrap="square" lIns="91425" tIns="45700" rIns="91425" bIns="45700" anchor="t" anchorCtr="0">
                <a:spAutoFit/>
              </a:bodyPr>
              <a:lstStyle/>
              <a:p>
                <a:pPr lvl="0">
                  <a:buSzPts val="2000"/>
                </a:pPr>
                <a:r>
                  <a:rPr lang="vi-VN" sz="2000" b="1" dirty="0">
                    <a:solidFill>
                      <a:srgbClr val="FFFF00"/>
                    </a:solidFill>
                    <a:latin typeface="+mj-lt"/>
                  </a:rPr>
                  <a:t>Tối ưu thuật toán tracking để theo dõi ổn định trong môi trường đông xe.</a:t>
                </a:r>
                <a:endParaRPr lang="en-US" sz="2000" b="1" i="0" u="none" strike="noStrike" cap="none" dirty="0">
                  <a:solidFill>
                    <a:srgbClr val="FFFF00"/>
                  </a:solidFill>
                  <a:latin typeface="+mj-lt"/>
                  <a:ea typeface="Montserrat" panose="00000500000000000000"/>
                  <a:cs typeface="Montserrat" panose="00000500000000000000"/>
                  <a:sym typeface="Montserrat" panose="00000500000000000000"/>
                </a:endParaRPr>
              </a:p>
            </p:txBody>
          </p:sp>
        </p:grpSp>
      </p:grpSp>
      <p:sp>
        <p:nvSpPr>
          <p:cNvPr id="345" name="AutoShape 18" descr="The Simplest Explanation of Backend API Integration Ever - Form.io"/>
          <p:cNvSpPr>
            <a:spLocks noChangeAspect="1" noChangeArrowheads="1"/>
          </p:cNvSpPr>
          <p:nvPr/>
        </p:nvSpPr>
        <p:spPr bwMode="auto">
          <a:xfrm>
            <a:off x="3650307" y="288770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nvGrpSpPr>
          <p:cNvPr id="2" name="Google Shape;246;p56"/>
          <p:cNvGrpSpPr/>
          <p:nvPr/>
        </p:nvGrpSpPr>
        <p:grpSpPr>
          <a:xfrm flipH="1">
            <a:off x="212341" y="4150995"/>
            <a:ext cx="8851528" cy="880745"/>
            <a:chOff x="5741104" y="1754935"/>
            <a:chExt cx="7554690" cy="880829"/>
          </a:xfrm>
        </p:grpSpPr>
        <p:cxnSp>
          <p:nvCxnSpPr>
            <p:cNvPr id="3" name="Google Shape;247;p56"/>
            <p:cNvCxnSpPr/>
            <p:nvPr/>
          </p:nvCxnSpPr>
          <p:spPr>
            <a:xfrm>
              <a:off x="6017061" y="2504419"/>
              <a:ext cx="7277100" cy="0"/>
            </a:xfrm>
            <a:prstGeom prst="straightConnector1">
              <a:avLst/>
            </a:prstGeom>
            <a:noFill/>
            <a:ln w="28575" cap="flat" cmpd="sng">
              <a:solidFill>
                <a:srgbClr val="FFC000"/>
              </a:solidFill>
              <a:prstDash val="dash"/>
              <a:miter lim="800000"/>
              <a:headEnd type="none" w="sm" len="sm"/>
              <a:tailEnd type="none" w="sm" len="sm"/>
            </a:ln>
          </p:spPr>
        </p:cxnSp>
        <p:grpSp>
          <p:nvGrpSpPr>
            <p:cNvPr id="4" name="Google Shape;248;p56"/>
            <p:cNvGrpSpPr/>
            <p:nvPr/>
          </p:nvGrpSpPr>
          <p:grpSpPr>
            <a:xfrm>
              <a:off x="6017061" y="2414384"/>
              <a:ext cx="221380" cy="221380"/>
              <a:chOff x="6017061" y="2038998"/>
              <a:chExt cx="221380" cy="221380"/>
            </a:xfrm>
          </p:grpSpPr>
          <p:sp>
            <p:nvSpPr>
              <p:cNvPr id="8" name="Google Shape;249;p56"/>
              <p:cNvSpPr/>
              <p:nvPr/>
            </p:nvSpPr>
            <p:spPr>
              <a:xfrm>
                <a:off x="6017061" y="2038998"/>
                <a:ext cx="221380" cy="221380"/>
              </a:xfrm>
              <a:prstGeom prst="ellipse">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9" name="Google Shape;250;p56"/>
              <p:cNvSpPr/>
              <p:nvPr/>
            </p:nvSpPr>
            <p:spPr>
              <a:xfrm>
                <a:off x="6063367" y="2078877"/>
                <a:ext cx="128766" cy="1352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endParaRPr>
              </a:p>
            </p:txBody>
          </p:sp>
        </p:grpSp>
        <p:grpSp>
          <p:nvGrpSpPr>
            <p:cNvPr id="5" name="Google Shape;251;p56"/>
            <p:cNvGrpSpPr/>
            <p:nvPr/>
          </p:nvGrpSpPr>
          <p:grpSpPr>
            <a:xfrm>
              <a:off x="5741104" y="1754935"/>
              <a:ext cx="7554690" cy="612000"/>
              <a:chOff x="5741104" y="1860613"/>
              <a:chExt cx="7554690" cy="520081"/>
            </a:xfrm>
          </p:grpSpPr>
          <p:sp>
            <p:nvSpPr>
              <p:cNvPr id="6" name="Google Shape;252;p56"/>
              <p:cNvSpPr/>
              <p:nvPr/>
            </p:nvSpPr>
            <p:spPr>
              <a:xfrm>
                <a:off x="5741104" y="1860613"/>
                <a:ext cx="7554689" cy="520081"/>
              </a:xfrm>
              <a:prstGeom prst="roundRect">
                <a:avLst>
                  <a:gd name="adj" fmla="val 16667"/>
                </a:avLst>
              </a:prstGeom>
              <a:solidFill>
                <a:srgbClr val="1E81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7" name="Google Shape;253;p56"/>
              <p:cNvSpPr txBox="1"/>
              <p:nvPr/>
            </p:nvSpPr>
            <p:spPr>
              <a:xfrm>
                <a:off x="5741108" y="1978897"/>
                <a:ext cx="7554686" cy="33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panose="020B0604020202020204"/>
                  <a:buNone/>
                </a:pPr>
                <a:endParaRPr sz="2000" b="1" i="0" u="none" strike="noStrike" cap="none" dirty="0">
                  <a:solidFill>
                    <a:schemeClr val="lt1"/>
                  </a:solidFill>
                  <a:latin typeface="Montserrat" panose="00000500000000000000"/>
                  <a:ea typeface="Montserrat" panose="00000500000000000000"/>
                  <a:cs typeface="Montserrat" panose="00000500000000000000"/>
                  <a:sym typeface="Montserrat" panose="00000500000000000000"/>
                </a:endParaRPr>
              </a:p>
            </p:txBody>
          </p:sp>
        </p:grpSp>
      </p:grpSp>
      <p:sp>
        <p:nvSpPr>
          <p:cNvPr id="14" name="Google Shape;233;p56"/>
          <p:cNvSpPr txBox="1"/>
          <p:nvPr/>
        </p:nvSpPr>
        <p:spPr>
          <a:xfrm flipH="1">
            <a:off x="299802" y="1777883"/>
            <a:ext cx="7768189" cy="39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panose="020B0604020202020204"/>
              <a:buNone/>
            </a:pPr>
            <a:endParaRPr lang="en-US" sz="2000" b="1" i="0" u="none" strike="noStrike" cap="none" dirty="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16" name="Google Shape;233;p56">
            <a:extLst>
              <a:ext uri="{FF2B5EF4-FFF2-40B4-BE49-F238E27FC236}">
                <a16:creationId xmlns:a16="http://schemas.microsoft.com/office/drawing/2014/main" id="{D0EFC794-B6D0-9BAD-FAD7-002622F3A706}"/>
              </a:ext>
            </a:extLst>
          </p:cNvPr>
          <p:cNvSpPr txBox="1"/>
          <p:nvPr/>
        </p:nvSpPr>
        <p:spPr>
          <a:xfrm flipH="1">
            <a:off x="612754" y="1930283"/>
            <a:ext cx="8891009" cy="39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panose="020B0604020202020204"/>
              <a:buNone/>
            </a:pPr>
            <a:endParaRPr lang="en-US" sz="2000" b="1" i="0" u="none" strike="noStrike" cap="none" dirty="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17" name="Rectangle 5">
            <a:extLst>
              <a:ext uri="{FF2B5EF4-FFF2-40B4-BE49-F238E27FC236}">
                <a16:creationId xmlns:a16="http://schemas.microsoft.com/office/drawing/2014/main" id="{AE66A672-1052-AEFD-CF44-794EAD8C1182}"/>
              </a:ext>
            </a:extLst>
          </p:cNvPr>
          <p:cNvSpPr>
            <a:spLocks noChangeArrowheads="1"/>
          </p:cNvSpPr>
          <p:nvPr/>
        </p:nvSpPr>
        <p:spPr bwMode="auto">
          <a:xfrm>
            <a:off x="176045" y="1623224"/>
            <a:ext cx="888783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err="1">
                <a:ln>
                  <a:noFill/>
                </a:ln>
                <a:solidFill>
                  <a:srgbClr val="FFFF00"/>
                </a:solidFill>
                <a:effectLst/>
                <a:latin typeface="Times New Roman "/>
              </a:rPr>
              <a:t>Mở</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rộng</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hệ</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thống</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nhận</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diện</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thêm</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các</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lỗi</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khác</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vượt</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tốc</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độ</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đi</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sai</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làn</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dừng</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đỗ</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sai</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quy</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định</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không</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bật</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đèn</a:t>
            </a:r>
            <a:r>
              <a:rPr kumimoji="0" lang="en-US" altLang="en-US" sz="1800" b="1" i="0" u="none" strike="noStrike" cap="none" normalizeH="0" baseline="0" dirty="0">
                <a:ln>
                  <a:noFill/>
                </a:ln>
                <a:solidFill>
                  <a:srgbClr val="FFFF00"/>
                </a:solidFill>
                <a:effectLst/>
                <a:latin typeface="Times New Roman "/>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6">
            <a:extLst>
              <a:ext uri="{FF2B5EF4-FFF2-40B4-BE49-F238E27FC236}">
                <a16:creationId xmlns:a16="http://schemas.microsoft.com/office/drawing/2014/main" id="{9F617BD8-2F2D-0D4B-6697-2AE63E6543EC}"/>
              </a:ext>
            </a:extLst>
          </p:cNvPr>
          <p:cNvSpPr>
            <a:spLocks noChangeArrowheads="1"/>
          </p:cNvSpPr>
          <p:nvPr/>
        </p:nvSpPr>
        <p:spPr bwMode="auto">
          <a:xfrm>
            <a:off x="184731" y="3461851"/>
            <a:ext cx="88437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err="1">
                <a:ln>
                  <a:noFill/>
                </a:ln>
                <a:solidFill>
                  <a:srgbClr val="FFFF00"/>
                </a:solidFill>
                <a:effectLst/>
                <a:latin typeface="Times New Roman "/>
              </a:rPr>
              <a:t>Triển</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khai</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hệ</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thống</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lên</a:t>
            </a:r>
            <a:r>
              <a:rPr kumimoji="0" lang="en-US" altLang="en-US" sz="1800" b="1" i="0" u="none" strike="noStrike" cap="none" normalizeH="0" baseline="0" dirty="0">
                <a:ln>
                  <a:noFill/>
                </a:ln>
                <a:solidFill>
                  <a:srgbClr val="FFFF00"/>
                </a:solidFill>
                <a:effectLst/>
                <a:latin typeface="Times New Roman "/>
              </a:rPr>
              <a:t> Web/App </a:t>
            </a:r>
            <a:r>
              <a:rPr kumimoji="0" lang="en-US" altLang="en-US" sz="1800" b="1" i="0" u="none" strike="noStrike" cap="none" normalizeH="0" baseline="0" dirty="0" err="1">
                <a:ln>
                  <a:noFill/>
                </a:ln>
                <a:solidFill>
                  <a:srgbClr val="FFFF00"/>
                </a:solidFill>
                <a:effectLst/>
                <a:latin typeface="Times New Roman "/>
              </a:rPr>
              <a:t>để</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cơ</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quan</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chức</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năng</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dễ</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quản</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lý</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và</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tra</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cứu</a:t>
            </a:r>
            <a:r>
              <a:rPr kumimoji="0" lang="en-US" altLang="en-US" sz="1800" b="1" i="0" u="none" strike="noStrike" cap="none" normalizeH="0" baseline="0" dirty="0">
                <a:ln>
                  <a:noFill/>
                </a:ln>
                <a:solidFill>
                  <a:srgbClr val="FFFF00"/>
                </a:solidFill>
                <a:effectLst/>
                <a:latin typeface="Times New Roman "/>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9">
            <a:extLst>
              <a:ext uri="{FF2B5EF4-FFF2-40B4-BE49-F238E27FC236}">
                <a16:creationId xmlns:a16="http://schemas.microsoft.com/office/drawing/2014/main" id="{9A063136-0B54-3B14-016B-6BA72CE06140}"/>
              </a:ext>
            </a:extLst>
          </p:cNvPr>
          <p:cNvSpPr>
            <a:spLocks noChangeArrowheads="1"/>
          </p:cNvSpPr>
          <p:nvPr/>
        </p:nvSpPr>
        <p:spPr bwMode="auto">
          <a:xfrm>
            <a:off x="1041816" y="42150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9">
            <a:extLst>
              <a:ext uri="{FF2B5EF4-FFF2-40B4-BE49-F238E27FC236}">
                <a16:creationId xmlns:a16="http://schemas.microsoft.com/office/drawing/2014/main" id="{991307ED-282C-DBFA-A283-EE931744EC9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10">
            <a:extLst>
              <a:ext uri="{FF2B5EF4-FFF2-40B4-BE49-F238E27FC236}">
                <a16:creationId xmlns:a16="http://schemas.microsoft.com/office/drawing/2014/main" id="{A191037C-DD3E-BBEC-4B2F-2550B507F363}"/>
              </a:ext>
            </a:extLst>
          </p:cNvPr>
          <p:cNvSpPr>
            <a:spLocks noChangeArrowheads="1"/>
          </p:cNvSpPr>
          <p:nvPr/>
        </p:nvSpPr>
        <p:spPr bwMode="auto">
          <a:xfrm>
            <a:off x="184731" y="4261998"/>
            <a:ext cx="87269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err="1">
                <a:ln>
                  <a:noFill/>
                </a:ln>
                <a:solidFill>
                  <a:srgbClr val="FFFF00"/>
                </a:solidFill>
                <a:effectLst/>
                <a:latin typeface="Times New Roman "/>
              </a:rPr>
              <a:t>Kết</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nối</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cơ</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sở</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dữ</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liệu</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lớn</a:t>
            </a:r>
            <a:r>
              <a:rPr kumimoji="0" lang="en-US" altLang="en-US" sz="1800" b="1" i="0" u="none" strike="noStrike" cap="none" normalizeH="0" baseline="0" dirty="0">
                <a:ln>
                  <a:noFill/>
                </a:ln>
                <a:solidFill>
                  <a:srgbClr val="FFFF00"/>
                </a:solidFill>
                <a:effectLst/>
                <a:latin typeface="Times New Roman "/>
              </a:rPr>
              <a:t> (SQL/NoSQL) </a:t>
            </a:r>
            <a:r>
              <a:rPr kumimoji="0" lang="en-US" altLang="en-US" sz="1800" b="1" i="0" u="none" strike="noStrike" cap="none" normalizeH="0" baseline="0" dirty="0" err="1">
                <a:ln>
                  <a:noFill/>
                </a:ln>
                <a:solidFill>
                  <a:srgbClr val="FFFF00"/>
                </a:solidFill>
                <a:effectLst/>
                <a:latin typeface="Times New Roman "/>
              </a:rPr>
              <a:t>thay</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vì</a:t>
            </a:r>
            <a:r>
              <a:rPr kumimoji="0" lang="en-US" altLang="en-US" sz="1800" b="1" i="0" u="none" strike="noStrike" cap="none" normalizeH="0" baseline="0" dirty="0">
                <a:ln>
                  <a:noFill/>
                </a:ln>
                <a:solidFill>
                  <a:srgbClr val="FFFF00"/>
                </a:solidFill>
                <a:effectLst/>
                <a:latin typeface="Times New Roman "/>
              </a:rPr>
              <a:t> CSV </a:t>
            </a:r>
            <a:r>
              <a:rPr kumimoji="0" lang="en-US" altLang="en-US" sz="1800" b="1" i="0" u="none" strike="noStrike" cap="none" normalizeH="0" baseline="0" dirty="0" err="1">
                <a:ln>
                  <a:noFill/>
                </a:ln>
                <a:solidFill>
                  <a:srgbClr val="FFFF00"/>
                </a:solidFill>
                <a:effectLst/>
                <a:latin typeface="Times New Roman "/>
              </a:rPr>
              <a:t>để</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phục</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vụ</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lưu</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trữ</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lâu</a:t>
            </a:r>
            <a:r>
              <a:rPr kumimoji="0" lang="en-US" altLang="en-US" sz="1800" b="1" i="0" u="none" strike="noStrike" cap="none" normalizeH="0" baseline="0" dirty="0">
                <a:ln>
                  <a:noFill/>
                </a:ln>
                <a:solidFill>
                  <a:srgbClr val="FFFF00"/>
                </a:solidFill>
                <a:effectLst/>
                <a:latin typeface="Times New Roman "/>
              </a:rPr>
              <a:t> </a:t>
            </a:r>
            <a:r>
              <a:rPr kumimoji="0" lang="en-US" altLang="en-US" sz="1800" b="1" i="0" u="none" strike="noStrike" cap="none" normalizeH="0" baseline="0" dirty="0" err="1">
                <a:ln>
                  <a:noFill/>
                </a:ln>
                <a:solidFill>
                  <a:srgbClr val="FFFF00"/>
                </a:solidFill>
                <a:effectLst/>
                <a:latin typeface="Times New Roman "/>
              </a:rPr>
              <a:t>dài</a:t>
            </a:r>
            <a:r>
              <a:rPr kumimoji="0" lang="en-US" altLang="en-US" sz="1800" b="1" i="0" u="none" strike="noStrike" cap="none" normalizeH="0" baseline="0" dirty="0">
                <a:ln>
                  <a:noFill/>
                </a:ln>
                <a:solidFill>
                  <a:srgbClr val="FFFF00"/>
                </a:solidFill>
                <a:effectLst/>
                <a:latin typeface="Times New Roman "/>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wheel spokes="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srcRect r="46167" b="58830"/>
          <a:stretch>
            <a:fillRect/>
          </a:stretch>
        </p:blipFill>
        <p:spPr>
          <a:xfrm rot="-9899997" flipH="1">
            <a:off x="3809697" y="-639041"/>
            <a:ext cx="5827977" cy="2888634"/>
          </a:xfrm>
          <a:prstGeom prst="rect">
            <a:avLst/>
          </a:prstGeom>
          <a:noFill/>
          <a:ln>
            <a:noFill/>
          </a:ln>
        </p:spPr>
      </p:pic>
      <p:pic>
        <p:nvPicPr>
          <p:cNvPr id="282" name="Google Shape;282;p34"/>
          <p:cNvPicPr preferRelativeResize="0"/>
          <p:nvPr/>
        </p:nvPicPr>
        <p:blipFill rotWithShape="1">
          <a:blip r:embed="rId3"/>
          <a:srcRect l="81081" b="47011"/>
          <a:stretch>
            <a:fillRect/>
          </a:stretch>
        </p:blipFill>
        <p:spPr>
          <a:xfrm rot="8338326" flipH="1">
            <a:off x="-624838" y="2268504"/>
            <a:ext cx="2048071" cy="3718079"/>
          </a:xfrm>
          <a:prstGeom prst="rect">
            <a:avLst/>
          </a:prstGeom>
          <a:noFill/>
          <a:ln>
            <a:noFill/>
          </a:ln>
        </p:spPr>
      </p:pic>
      <p:sp>
        <p:nvSpPr>
          <p:cNvPr id="4" name="Google Shape;495;p48"/>
          <p:cNvSpPr txBox="1"/>
          <p:nvPr/>
        </p:nvSpPr>
        <p:spPr>
          <a:xfrm>
            <a:off x="1406515" y="2099482"/>
            <a:ext cx="3731676" cy="83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hudu SemiBold"/>
              <a:buNone/>
              <a:defRPr sz="3200" b="0" i="0" u="none" strike="noStrike" cap="none">
                <a:solidFill>
                  <a:schemeClr val="dk1"/>
                </a:solidFill>
                <a:latin typeface="Phudu SemiBold"/>
                <a:ea typeface="Phudu SemiBold"/>
                <a:cs typeface="Phudu SemiBold"/>
                <a:sym typeface="Phudu SemiBold"/>
              </a:defRPr>
            </a:lvl1pPr>
            <a:lvl2pPr marR="0" lvl="1"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2pPr>
            <a:lvl3pPr marR="0" lvl="2"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3pPr>
            <a:lvl4pPr marR="0" lvl="3"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4pPr>
            <a:lvl5pPr marR="0" lvl="4"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5pPr>
            <a:lvl6pPr marR="0" lvl="5"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6pPr>
            <a:lvl7pPr marR="0" lvl="6"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7pPr>
            <a:lvl8pPr marR="0" lvl="7"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8pPr>
            <a:lvl9pPr marR="0" lvl="8" algn="l" rtl="0">
              <a:lnSpc>
                <a:spcPct val="100000"/>
              </a:lnSpc>
              <a:spcBef>
                <a:spcPts val="0"/>
              </a:spcBef>
              <a:spcAft>
                <a:spcPts val="0"/>
              </a:spcAft>
              <a:buClr>
                <a:schemeClr val="dk1"/>
              </a:buClr>
              <a:buSzPts val="2800"/>
              <a:buFont typeface="Phudu SemiBold"/>
              <a:buNone/>
              <a:defRPr sz="2800" b="0" i="0" u="none" strike="noStrike" cap="none">
                <a:solidFill>
                  <a:schemeClr val="dk1"/>
                </a:solidFill>
                <a:latin typeface="Phudu SemiBold"/>
                <a:ea typeface="Phudu SemiBold"/>
                <a:cs typeface="Phudu SemiBold"/>
                <a:sym typeface="Phudu SemiBold"/>
              </a:defRPr>
            </a:lvl9pPr>
          </a:lstStyle>
          <a:p>
            <a:pPr algn="ctr"/>
            <a:r>
              <a:rPr lang="en-US" dirty="0">
                <a:solidFill>
                  <a:schemeClr val="bg2">
                    <a:lumMod val="50000"/>
                    <a:lumOff val="50000"/>
                  </a:schemeClr>
                </a:solidFill>
                <a:latin typeface="Times New Roman "/>
              </a:rPr>
              <a:t>THANK YOU FOR LISTENING !</a:t>
            </a:r>
          </a:p>
        </p:txBody>
      </p:sp>
      <p:grpSp>
        <p:nvGrpSpPr>
          <p:cNvPr id="8" name="Google Shape;852;p26"/>
          <p:cNvGrpSpPr/>
          <p:nvPr/>
        </p:nvGrpSpPr>
        <p:grpSpPr>
          <a:xfrm>
            <a:off x="4766345" y="591632"/>
            <a:ext cx="3971228" cy="4725889"/>
            <a:chOff x="5029600" y="439924"/>
            <a:chExt cx="4091940" cy="486953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9" name="Google Shape;853;p26"/>
            <p:cNvGrpSpPr/>
            <p:nvPr/>
          </p:nvGrpSpPr>
          <p:grpSpPr>
            <a:xfrm>
              <a:off x="5029600" y="439924"/>
              <a:ext cx="4091940" cy="4869539"/>
              <a:chOff x="5029600" y="439924"/>
              <a:chExt cx="4091940" cy="4869539"/>
            </a:xfrm>
            <a:grpFill/>
          </p:grpSpPr>
          <p:sp>
            <p:nvSpPr>
              <p:cNvPr id="11" name="Google Shape;854;p26"/>
              <p:cNvSpPr/>
              <p:nvPr/>
            </p:nvSpPr>
            <p:spPr>
              <a:xfrm>
                <a:off x="6211466" y="2908532"/>
                <a:ext cx="649116" cy="781048"/>
              </a:xfrm>
              <a:custGeom>
                <a:avLst/>
                <a:gdLst/>
                <a:ahLst/>
                <a:cxnLst/>
                <a:rect l="l" t="t" r="r" b="b"/>
                <a:pathLst>
                  <a:path w="10342" h="12444" extrusionOk="0">
                    <a:moveTo>
                      <a:pt x="4871" y="1"/>
                    </a:moveTo>
                    <a:cubicBezTo>
                      <a:pt x="4871" y="1"/>
                      <a:pt x="5838" y="868"/>
                      <a:pt x="5071" y="3437"/>
                    </a:cubicBezTo>
                    <a:cubicBezTo>
                      <a:pt x="4337" y="6005"/>
                      <a:pt x="0" y="9174"/>
                      <a:pt x="0" y="9174"/>
                    </a:cubicBezTo>
                    <a:cubicBezTo>
                      <a:pt x="3703" y="9841"/>
                      <a:pt x="3670" y="10542"/>
                      <a:pt x="4337" y="12443"/>
                    </a:cubicBezTo>
                    <a:lnTo>
                      <a:pt x="10341" y="10075"/>
                    </a:lnTo>
                    <a:cubicBezTo>
                      <a:pt x="9407" y="8540"/>
                      <a:pt x="8807" y="6872"/>
                      <a:pt x="8540" y="5104"/>
                    </a:cubicBezTo>
                    <a:cubicBezTo>
                      <a:pt x="8173" y="2403"/>
                      <a:pt x="4871" y="1"/>
                      <a:pt x="487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855;p26"/>
              <p:cNvSpPr/>
              <p:nvPr/>
            </p:nvSpPr>
            <p:spPr>
              <a:xfrm>
                <a:off x="5834625" y="2812188"/>
                <a:ext cx="833331" cy="683762"/>
              </a:xfrm>
              <a:custGeom>
                <a:avLst/>
                <a:gdLst/>
                <a:ahLst/>
                <a:cxnLst/>
                <a:rect l="l" t="t" r="r" b="b"/>
                <a:pathLst>
                  <a:path w="13277" h="10894" extrusionOk="0">
                    <a:moveTo>
                      <a:pt x="6233" y="1"/>
                    </a:moveTo>
                    <a:cubicBezTo>
                      <a:pt x="3574" y="1"/>
                      <a:pt x="1428" y="1539"/>
                      <a:pt x="801" y="4104"/>
                    </a:cubicBezTo>
                    <a:cubicBezTo>
                      <a:pt x="0" y="7240"/>
                      <a:pt x="1268" y="9775"/>
                      <a:pt x="4770" y="10676"/>
                    </a:cubicBezTo>
                    <a:cubicBezTo>
                      <a:pt x="5359" y="10823"/>
                      <a:pt x="5948" y="10893"/>
                      <a:pt x="6523" y="10893"/>
                    </a:cubicBezTo>
                    <a:cubicBezTo>
                      <a:pt x="9340" y="10893"/>
                      <a:pt x="11844" y="9210"/>
                      <a:pt x="12509" y="6606"/>
                    </a:cubicBezTo>
                    <a:cubicBezTo>
                      <a:pt x="13276" y="3470"/>
                      <a:pt x="11542" y="1135"/>
                      <a:pt x="8073" y="235"/>
                    </a:cubicBezTo>
                    <a:cubicBezTo>
                      <a:pt x="7441" y="77"/>
                      <a:pt x="6825" y="1"/>
                      <a:pt x="623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Google Shape;856;p26"/>
              <p:cNvSpPr/>
              <p:nvPr/>
            </p:nvSpPr>
            <p:spPr>
              <a:xfrm>
                <a:off x="5943459" y="2368377"/>
                <a:ext cx="584217" cy="1381897"/>
              </a:xfrm>
              <a:custGeom>
                <a:avLst/>
                <a:gdLst/>
                <a:ahLst/>
                <a:cxnLst/>
                <a:rect l="l" t="t" r="r" b="b"/>
                <a:pathLst>
                  <a:path w="9308" h="22017" extrusionOk="0">
                    <a:moveTo>
                      <a:pt x="4504" y="1"/>
                    </a:moveTo>
                    <a:lnTo>
                      <a:pt x="1" y="20982"/>
                    </a:lnTo>
                    <a:lnTo>
                      <a:pt x="4804" y="22016"/>
                    </a:lnTo>
                    <a:lnTo>
                      <a:pt x="9307" y="1035"/>
                    </a:lnTo>
                    <a:lnTo>
                      <a:pt x="4504"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Google Shape;857;p26"/>
              <p:cNvSpPr/>
              <p:nvPr/>
            </p:nvSpPr>
            <p:spPr>
              <a:xfrm>
                <a:off x="5943459" y="2368377"/>
                <a:ext cx="584217" cy="1381897"/>
              </a:xfrm>
              <a:custGeom>
                <a:avLst/>
                <a:gdLst/>
                <a:ahLst/>
                <a:cxnLst/>
                <a:rect l="l" t="t" r="r" b="b"/>
                <a:pathLst>
                  <a:path w="9308" h="22017" extrusionOk="0">
                    <a:moveTo>
                      <a:pt x="1" y="20982"/>
                    </a:moveTo>
                    <a:lnTo>
                      <a:pt x="3070" y="21649"/>
                    </a:lnTo>
                    <a:lnTo>
                      <a:pt x="3071" y="21643"/>
                    </a:lnTo>
                    <a:lnTo>
                      <a:pt x="3071" y="21643"/>
                    </a:lnTo>
                    <a:lnTo>
                      <a:pt x="1" y="20982"/>
                    </a:lnTo>
                    <a:close/>
                    <a:moveTo>
                      <a:pt x="4504" y="1"/>
                    </a:moveTo>
                    <a:lnTo>
                      <a:pt x="3103" y="6572"/>
                    </a:lnTo>
                    <a:lnTo>
                      <a:pt x="6172" y="7272"/>
                    </a:lnTo>
                    <a:lnTo>
                      <a:pt x="3071" y="21643"/>
                    </a:lnTo>
                    <a:lnTo>
                      <a:pt x="3071" y="21643"/>
                    </a:lnTo>
                    <a:lnTo>
                      <a:pt x="4804" y="22016"/>
                    </a:lnTo>
                    <a:lnTo>
                      <a:pt x="9307" y="1035"/>
                    </a:lnTo>
                    <a:lnTo>
                      <a:pt x="4504"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 name="Google Shape;858;p26"/>
              <p:cNvSpPr/>
              <p:nvPr/>
            </p:nvSpPr>
            <p:spPr>
              <a:xfrm>
                <a:off x="5891113" y="3224679"/>
                <a:ext cx="376967" cy="253445"/>
              </a:xfrm>
              <a:custGeom>
                <a:avLst/>
                <a:gdLst/>
                <a:ahLst/>
                <a:cxnLst/>
                <a:rect l="l" t="t" r="r" b="b"/>
                <a:pathLst>
                  <a:path w="6006" h="4038" extrusionOk="0">
                    <a:moveTo>
                      <a:pt x="1902" y="1"/>
                    </a:moveTo>
                    <a:cubicBezTo>
                      <a:pt x="1168" y="1"/>
                      <a:pt x="1" y="1969"/>
                      <a:pt x="101" y="2603"/>
                    </a:cubicBezTo>
                    <a:cubicBezTo>
                      <a:pt x="232" y="3256"/>
                      <a:pt x="1067" y="4038"/>
                      <a:pt x="3077" y="4038"/>
                    </a:cubicBezTo>
                    <a:cubicBezTo>
                      <a:pt x="3118" y="4038"/>
                      <a:pt x="3160" y="4038"/>
                      <a:pt x="3203" y="4037"/>
                    </a:cubicBezTo>
                    <a:cubicBezTo>
                      <a:pt x="5338" y="3970"/>
                      <a:pt x="6005" y="3937"/>
                      <a:pt x="5972" y="3303"/>
                    </a:cubicBezTo>
                    <a:cubicBezTo>
                      <a:pt x="5905" y="2669"/>
                      <a:pt x="5338" y="2269"/>
                      <a:pt x="3737" y="1969"/>
                    </a:cubicBezTo>
                    <a:cubicBezTo>
                      <a:pt x="2136" y="1635"/>
                      <a:pt x="2202" y="1602"/>
                      <a:pt x="2369" y="968"/>
                    </a:cubicBezTo>
                    <a:cubicBezTo>
                      <a:pt x="2536" y="301"/>
                      <a:pt x="2636" y="34"/>
                      <a:pt x="1902"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 name="Google Shape;859;p26"/>
              <p:cNvSpPr/>
              <p:nvPr/>
            </p:nvSpPr>
            <p:spPr>
              <a:xfrm>
                <a:off x="5815795" y="3080194"/>
                <a:ext cx="435526" cy="285330"/>
              </a:xfrm>
              <a:custGeom>
                <a:avLst/>
                <a:gdLst/>
                <a:ahLst/>
                <a:cxnLst/>
                <a:rect l="l" t="t" r="r" b="b"/>
                <a:pathLst>
                  <a:path w="6939" h="4546" extrusionOk="0">
                    <a:moveTo>
                      <a:pt x="2083" y="1"/>
                    </a:moveTo>
                    <a:cubicBezTo>
                      <a:pt x="1249" y="1"/>
                      <a:pt x="1" y="2275"/>
                      <a:pt x="133" y="3003"/>
                    </a:cubicBezTo>
                    <a:cubicBezTo>
                      <a:pt x="291" y="3730"/>
                      <a:pt x="1226" y="4546"/>
                      <a:pt x="3363" y="4546"/>
                    </a:cubicBezTo>
                    <a:cubicBezTo>
                      <a:pt x="3484" y="4546"/>
                      <a:pt x="3608" y="4543"/>
                      <a:pt x="3736" y="4538"/>
                    </a:cubicBezTo>
                    <a:cubicBezTo>
                      <a:pt x="6138" y="4404"/>
                      <a:pt x="6938" y="4338"/>
                      <a:pt x="6838" y="3637"/>
                    </a:cubicBezTo>
                    <a:cubicBezTo>
                      <a:pt x="6771" y="2903"/>
                      <a:pt x="6104" y="2470"/>
                      <a:pt x="4270" y="2136"/>
                    </a:cubicBezTo>
                    <a:cubicBezTo>
                      <a:pt x="2435" y="1836"/>
                      <a:pt x="2502" y="1802"/>
                      <a:pt x="2668" y="1035"/>
                    </a:cubicBezTo>
                    <a:cubicBezTo>
                      <a:pt x="2835" y="301"/>
                      <a:pt x="2935" y="1"/>
                      <a:pt x="2101" y="1"/>
                    </a:cubicBezTo>
                    <a:cubicBezTo>
                      <a:pt x="2095" y="1"/>
                      <a:pt x="2089" y="1"/>
                      <a:pt x="208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 name="Google Shape;860;p26"/>
              <p:cNvSpPr/>
              <p:nvPr/>
            </p:nvSpPr>
            <p:spPr>
              <a:xfrm>
                <a:off x="5845232" y="2948137"/>
                <a:ext cx="420714" cy="296690"/>
              </a:xfrm>
              <a:custGeom>
                <a:avLst/>
                <a:gdLst/>
                <a:ahLst/>
                <a:cxnLst/>
                <a:rect l="l" t="t" r="r" b="b"/>
                <a:pathLst>
                  <a:path w="6703" h="4727" extrusionOk="0">
                    <a:moveTo>
                      <a:pt x="2308" y="0"/>
                    </a:moveTo>
                    <a:cubicBezTo>
                      <a:pt x="1463" y="0"/>
                      <a:pt x="0" y="2056"/>
                      <a:pt x="98" y="2806"/>
                    </a:cubicBezTo>
                    <a:cubicBezTo>
                      <a:pt x="198" y="3573"/>
                      <a:pt x="1132" y="4540"/>
                      <a:pt x="3500" y="4674"/>
                    </a:cubicBezTo>
                    <a:cubicBezTo>
                      <a:pt x="4208" y="4703"/>
                      <a:pt x="4776" y="4727"/>
                      <a:pt x="5226" y="4727"/>
                    </a:cubicBezTo>
                    <a:cubicBezTo>
                      <a:pt x="6304" y="4727"/>
                      <a:pt x="6703" y="4591"/>
                      <a:pt x="6703" y="4073"/>
                    </a:cubicBezTo>
                    <a:cubicBezTo>
                      <a:pt x="6703" y="3373"/>
                      <a:pt x="6069" y="2872"/>
                      <a:pt x="4301" y="2372"/>
                    </a:cubicBezTo>
                    <a:cubicBezTo>
                      <a:pt x="2500" y="1872"/>
                      <a:pt x="2566" y="1838"/>
                      <a:pt x="2800" y="1104"/>
                    </a:cubicBezTo>
                    <a:cubicBezTo>
                      <a:pt x="3033" y="370"/>
                      <a:pt x="3167" y="104"/>
                      <a:pt x="2366" y="4"/>
                    </a:cubicBezTo>
                    <a:cubicBezTo>
                      <a:pt x="2347" y="1"/>
                      <a:pt x="2328" y="0"/>
                      <a:pt x="230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Google Shape;861;p26"/>
              <p:cNvSpPr/>
              <p:nvPr/>
            </p:nvSpPr>
            <p:spPr>
              <a:xfrm>
                <a:off x="6159120" y="2864534"/>
                <a:ext cx="573735" cy="578819"/>
              </a:xfrm>
              <a:custGeom>
                <a:avLst/>
                <a:gdLst/>
                <a:ahLst/>
                <a:cxnLst/>
                <a:rect l="l" t="t" r="r" b="b"/>
                <a:pathLst>
                  <a:path w="9141" h="9222" extrusionOk="0">
                    <a:moveTo>
                      <a:pt x="4180" y="0"/>
                    </a:moveTo>
                    <a:cubicBezTo>
                      <a:pt x="3173" y="0"/>
                      <a:pt x="2426" y="580"/>
                      <a:pt x="1368" y="668"/>
                    </a:cubicBezTo>
                    <a:cubicBezTo>
                      <a:pt x="167" y="768"/>
                      <a:pt x="0" y="1769"/>
                      <a:pt x="1235" y="2270"/>
                    </a:cubicBezTo>
                    <a:cubicBezTo>
                      <a:pt x="1492" y="2383"/>
                      <a:pt x="1784" y="2420"/>
                      <a:pt x="2088" y="2420"/>
                    </a:cubicBezTo>
                    <a:cubicBezTo>
                      <a:pt x="2661" y="2420"/>
                      <a:pt x="3276" y="2287"/>
                      <a:pt x="3773" y="2287"/>
                    </a:cubicBezTo>
                    <a:cubicBezTo>
                      <a:pt x="3865" y="2287"/>
                      <a:pt x="3953" y="2292"/>
                      <a:pt x="4037" y="2303"/>
                    </a:cubicBezTo>
                    <a:cubicBezTo>
                      <a:pt x="4437" y="2370"/>
                      <a:pt x="4670" y="2803"/>
                      <a:pt x="4804" y="2970"/>
                    </a:cubicBezTo>
                    <a:cubicBezTo>
                      <a:pt x="5171" y="3504"/>
                      <a:pt x="4137" y="3537"/>
                      <a:pt x="3770" y="4905"/>
                    </a:cubicBezTo>
                    <a:cubicBezTo>
                      <a:pt x="3436" y="6106"/>
                      <a:pt x="3603" y="7340"/>
                      <a:pt x="4203" y="8407"/>
                    </a:cubicBezTo>
                    <a:cubicBezTo>
                      <a:pt x="4502" y="8945"/>
                      <a:pt x="5420" y="9221"/>
                      <a:pt x="6225" y="9221"/>
                    </a:cubicBezTo>
                    <a:cubicBezTo>
                      <a:pt x="6767" y="9221"/>
                      <a:pt x="7258" y="9096"/>
                      <a:pt x="7472" y="8841"/>
                    </a:cubicBezTo>
                    <a:cubicBezTo>
                      <a:pt x="8040" y="8174"/>
                      <a:pt x="8840" y="5438"/>
                      <a:pt x="8840" y="5438"/>
                    </a:cubicBezTo>
                    <a:cubicBezTo>
                      <a:pt x="8873" y="4304"/>
                      <a:pt x="9140" y="2937"/>
                      <a:pt x="7573" y="1469"/>
                    </a:cubicBezTo>
                    <a:cubicBezTo>
                      <a:pt x="6005" y="35"/>
                      <a:pt x="5871" y="235"/>
                      <a:pt x="4604" y="35"/>
                    </a:cubicBezTo>
                    <a:cubicBezTo>
                      <a:pt x="4457" y="11"/>
                      <a:pt x="4316" y="0"/>
                      <a:pt x="418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 name="Google Shape;862;p26"/>
              <p:cNvSpPr/>
              <p:nvPr/>
            </p:nvSpPr>
            <p:spPr>
              <a:xfrm>
                <a:off x="5895318" y="2798003"/>
                <a:ext cx="404144" cy="336169"/>
              </a:xfrm>
              <a:custGeom>
                <a:avLst/>
                <a:gdLst/>
                <a:ahLst/>
                <a:cxnLst/>
                <a:rect l="l" t="t" r="r" b="b"/>
                <a:pathLst>
                  <a:path w="6439" h="5356" extrusionOk="0">
                    <a:moveTo>
                      <a:pt x="2658" y="0"/>
                    </a:moveTo>
                    <a:cubicBezTo>
                      <a:pt x="1785" y="0"/>
                      <a:pt x="129" y="1614"/>
                      <a:pt x="67" y="2329"/>
                    </a:cubicBezTo>
                    <a:cubicBezTo>
                      <a:pt x="0" y="3096"/>
                      <a:pt x="701" y="4230"/>
                      <a:pt x="3036" y="4831"/>
                    </a:cubicBezTo>
                    <a:cubicBezTo>
                      <a:pt x="4307" y="5157"/>
                      <a:pt x="5113" y="5356"/>
                      <a:pt x="5606" y="5356"/>
                    </a:cubicBezTo>
                    <a:cubicBezTo>
                      <a:pt x="6018" y="5356"/>
                      <a:pt x="6211" y="5217"/>
                      <a:pt x="6272" y="4897"/>
                    </a:cubicBezTo>
                    <a:cubicBezTo>
                      <a:pt x="6438" y="4197"/>
                      <a:pt x="5938" y="3563"/>
                      <a:pt x="4237" y="2729"/>
                    </a:cubicBezTo>
                    <a:cubicBezTo>
                      <a:pt x="2569" y="1895"/>
                      <a:pt x="2669" y="1895"/>
                      <a:pt x="3036" y="1195"/>
                    </a:cubicBezTo>
                    <a:cubicBezTo>
                      <a:pt x="3436" y="494"/>
                      <a:pt x="3636" y="261"/>
                      <a:pt x="2836" y="27"/>
                    </a:cubicBezTo>
                    <a:cubicBezTo>
                      <a:pt x="2781" y="9"/>
                      <a:pt x="2722" y="0"/>
                      <a:pt x="265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Google Shape;863;p26"/>
              <p:cNvSpPr/>
              <p:nvPr/>
            </p:nvSpPr>
            <p:spPr>
              <a:xfrm>
                <a:off x="5029600" y="651065"/>
                <a:ext cx="788328" cy="1311224"/>
              </a:xfrm>
              <a:custGeom>
                <a:avLst/>
                <a:gdLst/>
                <a:ahLst/>
                <a:cxnLst/>
                <a:rect l="l" t="t" r="r" b="b"/>
                <a:pathLst>
                  <a:path w="12560" h="20891" extrusionOk="0">
                    <a:moveTo>
                      <a:pt x="6509" y="2923"/>
                    </a:moveTo>
                    <a:cubicBezTo>
                      <a:pt x="8259" y="2923"/>
                      <a:pt x="10098" y="4479"/>
                      <a:pt x="10458" y="6313"/>
                    </a:cubicBezTo>
                    <a:lnTo>
                      <a:pt x="9090" y="15887"/>
                    </a:lnTo>
                    <a:cubicBezTo>
                      <a:pt x="7322" y="11750"/>
                      <a:pt x="2519" y="10917"/>
                      <a:pt x="3353" y="6213"/>
                    </a:cubicBezTo>
                    <a:cubicBezTo>
                      <a:pt x="3887" y="3830"/>
                      <a:pt x="5172" y="2923"/>
                      <a:pt x="6509" y="2923"/>
                    </a:cubicBezTo>
                    <a:close/>
                    <a:moveTo>
                      <a:pt x="6211" y="1"/>
                    </a:moveTo>
                    <a:cubicBezTo>
                      <a:pt x="4058" y="1"/>
                      <a:pt x="1986" y="1465"/>
                      <a:pt x="1118" y="5312"/>
                    </a:cubicBezTo>
                    <a:cubicBezTo>
                      <a:pt x="0" y="11599"/>
                      <a:pt x="5248" y="13603"/>
                      <a:pt x="8648" y="18008"/>
                    </a:cubicBezTo>
                    <a:lnTo>
                      <a:pt x="8648" y="18008"/>
                    </a:lnTo>
                    <a:lnTo>
                      <a:pt x="10358" y="20890"/>
                    </a:lnTo>
                    <a:lnTo>
                      <a:pt x="12559" y="5446"/>
                    </a:lnTo>
                    <a:cubicBezTo>
                      <a:pt x="11974" y="2499"/>
                      <a:pt x="9023" y="1"/>
                      <a:pt x="621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Google Shape;864;p26"/>
              <p:cNvSpPr/>
              <p:nvPr/>
            </p:nvSpPr>
            <p:spPr>
              <a:xfrm>
                <a:off x="5518477" y="666254"/>
                <a:ext cx="301523" cy="1296034"/>
              </a:xfrm>
              <a:custGeom>
                <a:avLst/>
                <a:gdLst/>
                <a:ahLst/>
                <a:cxnLst/>
                <a:rect l="l" t="t" r="r" b="b"/>
                <a:pathLst>
                  <a:path w="4804" h="20649" extrusionOk="0">
                    <a:moveTo>
                      <a:pt x="0" y="0"/>
                    </a:moveTo>
                    <a:lnTo>
                      <a:pt x="0" y="0"/>
                    </a:lnTo>
                    <a:cubicBezTo>
                      <a:pt x="1701" y="1001"/>
                      <a:pt x="2902" y="2635"/>
                      <a:pt x="3336" y="4537"/>
                    </a:cubicBezTo>
                    <a:lnTo>
                      <a:pt x="1334" y="18580"/>
                    </a:lnTo>
                    <a:lnTo>
                      <a:pt x="2602" y="20648"/>
                    </a:lnTo>
                    <a:lnTo>
                      <a:pt x="4804" y="5204"/>
                    </a:lnTo>
                    <a:cubicBezTo>
                      <a:pt x="4203" y="2735"/>
                      <a:pt x="2402" y="767"/>
                      <a:pt x="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Google Shape;865;p26"/>
              <p:cNvSpPr/>
              <p:nvPr/>
            </p:nvSpPr>
            <p:spPr>
              <a:xfrm>
                <a:off x="5097637" y="793667"/>
                <a:ext cx="425045" cy="814752"/>
              </a:xfrm>
              <a:custGeom>
                <a:avLst/>
                <a:gdLst/>
                <a:ahLst/>
                <a:cxnLst/>
                <a:rect l="l" t="t" r="r" b="b"/>
                <a:pathLst>
                  <a:path w="6772" h="12981" extrusionOk="0">
                    <a:moveTo>
                      <a:pt x="4000" y="1"/>
                    </a:moveTo>
                    <a:cubicBezTo>
                      <a:pt x="2661" y="1"/>
                      <a:pt x="1373" y="918"/>
                      <a:pt x="834" y="3307"/>
                    </a:cubicBezTo>
                    <a:cubicBezTo>
                      <a:pt x="0" y="7977"/>
                      <a:pt x="4804" y="8845"/>
                      <a:pt x="6572" y="12981"/>
                    </a:cubicBezTo>
                    <a:lnTo>
                      <a:pt x="6772" y="11613"/>
                    </a:lnTo>
                    <a:cubicBezTo>
                      <a:pt x="4670" y="9045"/>
                      <a:pt x="1602" y="7744"/>
                      <a:pt x="2269" y="3941"/>
                    </a:cubicBezTo>
                    <a:cubicBezTo>
                      <a:pt x="2810" y="1549"/>
                      <a:pt x="4105" y="664"/>
                      <a:pt x="5447" y="664"/>
                    </a:cubicBezTo>
                    <a:cubicBezTo>
                      <a:pt x="5677" y="664"/>
                      <a:pt x="5909" y="690"/>
                      <a:pt x="6138" y="739"/>
                    </a:cubicBezTo>
                    <a:cubicBezTo>
                      <a:pt x="5488" y="278"/>
                      <a:pt x="4736" y="1"/>
                      <a:pt x="400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 name="Google Shape;866;p26"/>
              <p:cNvSpPr/>
              <p:nvPr/>
            </p:nvSpPr>
            <p:spPr>
              <a:xfrm>
                <a:off x="7205978" y="1172077"/>
                <a:ext cx="996206" cy="1118912"/>
              </a:xfrm>
              <a:custGeom>
                <a:avLst/>
                <a:gdLst/>
                <a:ahLst/>
                <a:cxnLst/>
                <a:rect l="l" t="t" r="r" b="b"/>
                <a:pathLst>
                  <a:path w="15872" h="17827" extrusionOk="0">
                    <a:moveTo>
                      <a:pt x="9458" y="2732"/>
                    </a:moveTo>
                    <a:cubicBezTo>
                      <a:pt x="11366" y="2732"/>
                      <a:pt x="13076" y="4062"/>
                      <a:pt x="12409" y="7319"/>
                    </a:cubicBezTo>
                    <a:cubicBezTo>
                      <a:pt x="11241" y="11922"/>
                      <a:pt x="6505" y="10755"/>
                      <a:pt x="3202" y="13790"/>
                    </a:cubicBezTo>
                    <a:lnTo>
                      <a:pt x="5904" y="4484"/>
                    </a:lnTo>
                    <a:cubicBezTo>
                      <a:pt x="6687" y="3384"/>
                      <a:pt x="8121" y="2732"/>
                      <a:pt x="9458" y="2732"/>
                    </a:cubicBezTo>
                    <a:close/>
                    <a:moveTo>
                      <a:pt x="10018" y="0"/>
                    </a:moveTo>
                    <a:cubicBezTo>
                      <a:pt x="7867" y="0"/>
                      <a:pt x="5564" y="1047"/>
                      <a:pt x="4303" y="2816"/>
                    </a:cubicBezTo>
                    <a:lnTo>
                      <a:pt x="0" y="17826"/>
                    </a:lnTo>
                    <a:cubicBezTo>
                      <a:pt x="5304" y="12923"/>
                      <a:pt x="12909" y="14824"/>
                      <a:pt x="14811" y="7419"/>
                    </a:cubicBezTo>
                    <a:cubicBezTo>
                      <a:pt x="15872" y="2153"/>
                      <a:pt x="13101" y="0"/>
                      <a:pt x="1001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Google Shape;867;p26"/>
              <p:cNvSpPr/>
              <p:nvPr/>
            </p:nvSpPr>
            <p:spPr>
              <a:xfrm>
                <a:off x="7205978" y="1175027"/>
                <a:ext cx="992440" cy="1115962"/>
              </a:xfrm>
              <a:custGeom>
                <a:avLst/>
                <a:gdLst/>
                <a:ahLst/>
                <a:cxnLst/>
                <a:rect l="l" t="t" r="r" b="b"/>
                <a:pathLst>
                  <a:path w="15812" h="17780" extrusionOk="0">
                    <a:moveTo>
                      <a:pt x="10608" y="0"/>
                    </a:moveTo>
                    <a:cubicBezTo>
                      <a:pt x="12542" y="901"/>
                      <a:pt x="13777" y="3069"/>
                      <a:pt x="13009" y="6905"/>
                    </a:cubicBezTo>
                    <a:cubicBezTo>
                      <a:pt x="11408" y="13243"/>
                      <a:pt x="5604" y="12776"/>
                      <a:pt x="634" y="15544"/>
                    </a:cubicBezTo>
                    <a:lnTo>
                      <a:pt x="0" y="17779"/>
                    </a:lnTo>
                    <a:cubicBezTo>
                      <a:pt x="5304" y="12876"/>
                      <a:pt x="12909" y="14777"/>
                      <a:pt x="14811" y="7372"/>
                    </a:cubicBezTo>
                    <a:cubicBezTo>
                      <a:pt x="15811" y="2435"/>
                      <a:pt x="13443" y="234"/>
                      <a:pt x="1060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Google Shape;868;p26"/>
              <p:cNvSpPr/>
              <p:nvPr/>
            </p:nvSpPr>
            <p:spPr>
              <a:xfrm>
                <a:off x="7293912" y="1313863"/>
                <a:ext cx="502497" cy="694495"/>
              </a:xfrm>
              <a:custGeom>
                <a:avLst/>
                <a:gdLst/>
                <a:ahLst/>
                <a:cxnLst/>
                <a:rect l="l" t="t" r="r" b="b"/>
                <a:pathLst>
                  <a:path w="8006" h="11065" extrusionOk="0">
                    <a:moveTo>
                      <a:pt x="6256" y="0"/>
                    </a:moveTo>
                    <a:cubicBezTo>
                      <a:pt x="4917" y="0"/>
                      <a:pt x="3472" y="648"/>
                      <a:pt x="2702" y="1758"/>
                    </a:cubicBezTo>
                    <a:lnTo>
                      <a:pt x="0" y="11064"/>
                    </a:lnTo>
                    <a:cubicBezTo>
                      <a:pt x="701" y="10430"/>
                      <a:pt x="1501" y="9930"/>
                      <a:pt x="2368" y="9563"/>
                    </a:cubicBezTo>
                    <a:lnTo>
                      <a:pt x="4503" y="2225"/>
                    </a:lnTo>
                    <a:cubicBezTo>
                      <a:pt x="5337" y="1124"/>
                      <a:pt x="6638" y="490"/>
                      <a:pt x="8006" y="457"/>
                    </a:cubicBezTo>
                    <a:cubicBezTo>
                      <a:pt x="7502" y="146"/>
                      <a:pt x="6891" y="0"/>
                      <a:pt x="6256"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 name="Google Shape;869;p26"/>
              <p:cNvSpPr/>
              <p:nvPr/>
            </p:nvSpPr>
            <p:spPr>
              <a:xfrm>
                <a:off x="5482889" y="530117"/>
                <a:ext cx="2342829" cy="1976784"/>
              </a:xfrm>
              <a:custGeom>
                <a:avLst/>
                <a:gdLst/>
                <a:ahLst/>
                <a:cxnLst/>
                <a:rect l="l" t="t" r="r" b="b"/>
                <a:pathLst>
                  <a:path w="37327" h="31495" extrusionOk="0">
                    <a:moveTo>
                      <a:pt x="2368" y="1"/>
                    </a:moveTo>
                    <a:lnTo>
                      <a:pt x="2368" y="1"/>
                    </a:lnTo>
                    <a:cubicBezTo>
                      <a:pt x="2835" y="3937"/>
                      <a:pt x="2635" y="7907"/>
                      <a:pt x="1835" y="11743"/>
                    </a:cubicBezTo>
                    <a:cubicBezTo>
                      <a:pt x="0" y="20349"/>
                      <a:pt x="4337" y="28988"/>
                      <a:pt x="14010" y="31090"/>
                    </a:cubicBezTo>
                    <a:cubicBezTo>
                      <a:pt x="15289" y="31364"/>
                      <a:pt x="16530" y="31495"/>
                      <a:pt x="17725" y="31495"/>
                    </a:cubicBezTo>
                    <a:cubicBezTo>
                      <a:pt x="25541" y="31495"/>
                      <a:pt x="31399" y="25912"/>
                      <a:pt x="32990" y="18448"/>
                    </a:cubicBezTo>
                    <a:cubicBezTo>
                      <a:pt x="33758" y="14545"/>
                      <a:pt x="35225" y="10842"/>
                      <a:pt x="37327" y="7506"/>
                    </a:cubicBezTo>
                    <a:lnTo>
                      <a:pt x="2368"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 name="Google Shape;870;p26"/>
              <p:cNvSpPr/>
              <p:nvPr/>
            </p:nvSpPr>
            <p:spPr>
              <a:xfrm>
                <a:off x="5623169" y="942608"/>
                <a:ext cx="2202549" cy="1564292"/>
              </a:xfrm>
              <a:custGeom>
                <a:avLst/>
                <a:gdLst/>
                <a:ahLst/>
                <a:cxnLst/>
                <a:rect l="l" t="t" r="r" b="b"/>
                <a:pathLst>
                  <a:path w="35092" h="24923" extrusionOk="0">
                    <a:moveTo>
                      <a:pt x="30789" y="0"/>
                    </a:moveTo>
                    <a:cubicBezTo>
                      <a:pt x="29721" y="2335"/>
                      <a:pt x="28921" y="4804"/>
                      <a:pt x="28387" y="7339"/>
                    </a:cubicBezTo>
                    <a:cubicBezTo>
                      <a:pt x="26796" y="14804"/>
                      <a:pt x="20938" y="20386"/>
                      <a:pt x="13122" y="20386"/>
                    </a:cubicBezTo>
                    <a:cubicBezTo>
                      <a:pt x="11926" y="20386"/>
                      <a:pt x="10685" y="20256"/>
                      <a:pt x="9407" y="19981"/>
                    </a:cubicBezTo>
                    <a:cubicBezTo>
                      <a:pt x="5270" y="19114"/>
                      <a:pt x="2135" y="17013"/>
                      <a:pt x="0" y="14277"/>
                    </a:cubicBezTo>
                    <a:lnTo>
                      <a:pt x="0" y="14277"/>
                    </a:lnTo>
                    <a:cubicBezTo>
                      <a:pt x="1635" y="19214"/>
                      <a:pt x="5604" y="23184"/>
                      <a:pt x="11775" y="24518"/>
                    </a:cubicBezTo>
                    <a:cubicBezTo>
                      <a:pt x="13054" y="24792"/>
                      <a:pt x="14295" y="24923"/>
                      <a:pt x="15490" y="24923"/>
                    </a:cubicBezTo>
                    <a:cubicBezTo>
                      <a:pt x="23306" y="24923"/>
                      <a:pt x="29164" y="19340"/>
                      <a:pt x="30755" y="11876"/>
                    </a:cubicBezTo>
                    <a:cubicBezTo>
                      <a:pt x="31523" y="7973"/>
                      <a:pt x="32990" y="4270"/>
                      <a:pt x="35092" y="934"/>
                    </a:cubicBezTo>
                    <a:lnTo>
                      <a:pt x="30789"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 name="Google Shape;871;p26"/>
              <p:cNvSpPr/>
              <p:nvPr/>
            </p:nvSpPr>
            <p:spPr>
              <a:xfrm>
                <a:off x="5474479" y="439924"/>
                <a:ext cx="2487314" cy="708115"/>
              </a:xfrm>
              <a:custGeom>
                <a:avLst/>
                <a:gdLst/>
                <a:ahLst/>
                <a:cxnLst/>
                <a:rect l="l" t="t" r="r" b="b"/>
                <a:pathLst>
                  <a:path w="39629" h="11282" extrusionOk="0">
                    <a:moveTo>
                      <a:pt x="1998" y="0"/>
                    </a:moveTo>
                    <a:cubicBezTo>
                      <a:pt x="1139" y="0"/>
                      <a:pt x="376" y="591"/>
                      <a:pt x="201" y="1438"/>
                    </a:cubicBezTo>
                    <a:cubicBezTo>
                      <a:pt x="1" y="2405"/>
                      <a:pt x="601" y="3373"/>
                      <a:pt x="1602" y="3573"/>
                    </a:cubicBezTo>
                    <a:lnTo>
                      <a:pt x="37261" y="11245"/>
                    </a:lnTo>
                    <a:cubicBezTo>
                      <a:pt x="37381" y="11270"/>
                      <a:pt x="37502" y="11282"/>
                      <a:pt x="37621" y="11282"/>
                    </a:cubicBezTo>
                    <a:cubicBezTo>
                      <a:pt x="38457" y="11282"/>
                      <a:pt x="39220" y="10691"/>
                      <a:pt x="39395" y="9844"/>
                    </a:cubicBezTo>
                    <a:cubicBezTo>
                      <a:pt x="39629" y="8877"/>
                      <a:pt x="38995" y="7909"/>
                      <a:pt x="38028" y="7709"/>
                    </a:cubicBezTo>
                    <a:lnTo>
                      <a:pt x="2369" y="37"/>
                    </a:lnTo>
                    <a:cubicBezTo>
                      <a:pt x="2244" y="12"/>
                      <a:pt x="2120" y="0"/>
                      <a:pt x="199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 name="Google Shape;872;p26"/>
              <p:cNvSpPr/>
              <p:nvPr/>
            </p:nvSpPr>
            <p:spPr>
              <a:xfrm>
                <a:off x="5484961" y="561563"/>
                <a:ext cx="2474761" cy="586476"/>
              </a:xfrm>
              <a:custGeom>
                <a:avLst/>
                <a:gdLst/>
                <a:ahLst/>
                <a:cxnLst/>
                <a:rect l="l" t="t" r="r" b="b"/>
                <a:pathLst>
                  <a:path w="39429" h="9344" extrusionOk="0">
                    <a:moveTo>
                      <a:pt x="0" y="0"/>
                    </a:moveTo>
                    <a:lnTo>
                      <a:pt x="0" y="0"/>
                    </a:lnTo>
                    <a:cubicBezTo>
                      <a:pt x="34" y="801"/>
                      <a:pt x="634" y="1468"/>
                      <a:pt x="1401" y="1635"/>
                    </a:cubicBezTo>
                    <a:lnTo>
                      <a:pt x="37094" y="9307"/>
                    </a:lnTo>
                    <a:cubicBezTo>
                      <a:pt x="37214" y="9332"/>
                      <a:pt x="37335" y="9344"/>
                      <a:pt x="37454" y="9344"/>
                    </a:cubicBezTo>
                    <a:cubicBezTo>
                      <a:pt x="38290" y="9344"/>
                      <a:pt x="39053" y="8753"/>
                      <a:pt x="39228" y="7906"/>
                    </a:cubicBezTo>
                    <a:cubicBezTo>
                      <a:pt x="39429" y="6939"/>
                      <a:pt x="38828" y="5971"/>
                      <a:pt x="37861" y="5771"/>
                    </a:cubicBezTo>
                    <a:lnTo>
                      <a:pt x="37627" y="5704"/>
                    </a:lnTo>
                    <a:cubicBezTo>
                      <a:pt x="37627" y="5871"/>
                      <a:pt x="37627" y="6038"/>
                      <a:pt x="37594" y="6205"/>
                    </a:cubicBezTo>
                    <a:cubicBezTo>
                      <a:pt x="37390" y="7052"/>
                      <a:pt x="36623" y="7643"/>
                      <a:pt x="35786" y="7643"/>
                    </a:cubicBezTo>
                    <a:cubicBezTo>
                      <a:pt x="35667" y="7643"/>
                      <a:pt x="35546" y="7631"/>
                      <a:pt x="35426" y="7606"/>
                    </a:cubicBezTo>
                    <a:lnTo>
                      <a:pt x="0"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 name="Google Shape;873;p26"/>
              <p:cNvSpPr/>
              <p:nvPr/>
            </p:nvSpPr>
            <p:spPr>
              <a:xfrm>
                <a:off x="5979047" y="2382436"/>
                <a:ext cx="724496" cy="357196"/>
              </a:xfrm>
              <a:custGeom>
                <a:avLst/>
                <a:gdLst/>
                <a:ahLst/>
                <a:cxnLst/>
                <a:rect l="l" t="t" r="r" b="b"/>
                <a:pathLst>
                  <a:path w="11543" h="5691" extrusionOk="0">
                    <a:moveTo>
                      <a:pt x="2279" y="0"/>
                    </a:moveTo>
                    <a:cubicBezTo>
                      <a:pt x="1306" y="0"/>
                      <a:pt x="438" y="682"/>
                      <a:pt x="234" y="1645"/>
                    </a:cubicBezTo>
                    <a:cubicBezTo>
                      <a:pt x="1" y="2779"/>
                      <a:pt x="701" y="3880"/>
                      <a:pt x="1835" y="4146"/>
                    </a:cubicBezTo>
                    <a:lnTo>
                      <a:pt x="8840" y="5647"/>
                    </a:lnTo>
                    <a:cubicBezTo>
                      <a:pt x="8983" y="5677"/>
                      <a:pt x="9125" y="5691"/>
                      <a:pt x="9264" y="5691"/>
                    </a:cubicBezTo>
                    <a:cubicBezTo>
                      <a:pt x="10237" y="5691"/>
                      <a:pt x="11105" y="5009"/>
                      <a:pt x="11309" y="4046"/>
                    </a:cubicBezTo>
                    <a:cubicBezTo>
                      <a:pt x="11542" y="2912"/>
                      <a:pt x="10842" y="1811"/>
                      <a:pt x="9708" y="1545"/>
                    </a:cubicBezTo>
                    <a:lnTo>
                      <a:pt x="2703" y="43"/>
                    </a:lnTo>
                    <a:cubicBezTo>
                      <a:pt x="2560" y="14"/>
                      <a:pt x="2418" y="0"/>
                      <a:pt x="227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 name="Google Shape;874;p26"/>
              <p:cNvSpPr/>
              <p:nvPr/>
            </p:nvSpPr>
            <p:spPr>
              <a:xfrm>
                <a:off x="5989529" y="2500309"/>
                <a:ext cx="755753" cy="239762"/>
              </a:xfrm>
              <a:custGeom>
                <a:avLst/>
                <a:gdLst/>
                <a:ahLst/>
                <a:cxnLst/>
                <a:rect l="l" t="t" r="r" b="b"/>
                <a:pathLst>
                  <a:path w="12041" h="3820" extrusionOk="0">
                    <a:moveTo>
                      <a:pt x="10308" y="0"/>
                    </a:moveTo>
                    <a:cubicBezTo>
                      <a:pt x="10308" y="167"/>
                      <a:pt x="10275" y="334"/>
                      <a:pt x="10275" y="467"/>
                    </a:cubicBezTo>
                    <a:cubicBezTo>
                      <a:pt x="10045" y="1443"/>
                      <a:pt x="9197" y="2123"/>
                      <a:pt x="8242" y="2123"/>
                    </a:cubicBezTo>
                    <a:cubicBezTo>
                      <a:pt x="8088" y="2123"/>
                      <a:pt x="7931" y="2105"/>
                      <a:pt x="7773" y="2068"/>
                    </a:cubicBezTo>
                    <a:lnTo>
                      <a:pt x="768" y="567"/>
                    </a:lnTo>
                    <a:cubicBezTo>
                      <a:pt x="501" y="500"/>
                      <a:pt x="234" y="400"/>
                      <a:pt x="1" y="234"/>
                    </a:cubicBezTo>
                    <a:lnTo>
                      <a:pt x="1" y="234"/>
                    </a:lnTo>
                    <a:cubicBezTo>
                      <a:pt x="1" y="1201"/>
                      <a:pt x="701" y="2035"/>
                      <a:pt x="1668" y="2268"/>
                    </a:cubicBezTo>
                    <a:lnTo>
                      <a:pt x="8673" y="3769"/>
                    </a:lnTo>
                    <a:cubicBezTo>
                      <a:pt x="8835" y="3803"/>
                      <a:pt x="8992" y="3819"/>
                      <a:pt x="9144" y="3819"/>
                    </a:cubicBezTo>
                    <a:cubicBezTo>
                      <a:pt x="11076" y="3819"/>
                      <a:pt x="12040" y="1207"/>
                      <a:pt x="1030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6" name="Google Shape;875;p26"/>
              <p:cNvSpPr/>
              <p:nvPr/>
            </p:nvSpPr>
            <p:spPr>
              <a:xfrm>
                <a:off x="5181366" y="3578548"/>
                <a:ext cx="1758738" cy="667380"/>
              </a:xfrm>
              <a:custGeom>
                <a:avLst/>
                <a:gdLst/>
                <a:ahLst/>
                <a:cxnLst/>
                <a:rect l="l" t="t" r="r" b="b"/>
                <a:pathLst>
                  <a:path w="28021" h="10633" extrusionOk="0">
                    <a:moveTo>
                      <a:pt x="5410" y="0"/>
                    </a:moveTo>
                    <a:cubicBezTo>
                      <a:pt x="2886" y="0"/>
                      <a:pt x="616" y="1773"/>
                      <a:pt x="67" y="4370"/>
                    </a:cubicBezTo>
                    <a:cubicBezTo>
                      <a:pt x="1" y="4570"/>
                      <a:pt x="134" y="4737"/>
                      <a:pt x="334" y="4770"/>
                    </a:cubicBezTo>
                    <a:cubicBezTo>
                      <a:pt x="5186" y="7644"/>
                      <a:pt x="18282" y="10632"/>
                      <a:pt x="25647" y="10632"/>
                    </a:cubicBezTo>
                    <a:cubicBezTo>
                      <a:pt x="26232" y="10632"/>
                      <a:pt x="26781" y="10614"/>
                      <a:pt x="27287" y="10574"/>
                    </a:cubicBezTo>
                    <a:lnTo>
                      <a:pt x="27387" y="10241"/>
                    </a:lnTo>
                    <a:cubicBezTo>
                      <a:pt x="28021" y="7239"/>
                      <a:pt x="26119" y="4303"/>
                      <a:pt x="23151" y="3669"/>
                    </a:cubicBezTo>
                    <a:lnTo>
                      <a:pt x="6605" y="134"/>
                    </a:lnTo>
                    <a:cubicBezTo>
                      <a:pt x="6204" y="43"/>
                      <a:pt x="5804" y="0"/>
                      <a:pt x="541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7" name="Google Shape;876;p26"/>
              <p:cNvSpPr/>
              <p:nvPr/>
            </p:nvSpPr>
            <p:spPr>
              <a:xfrm>
                <a:off x="5181366" y="3802556"/>
                <a:ext cx="1758738" cy="443811"/>
              </a:xfrm>
              <a:custGeom>
                <a:avLst/>
                <a:gdLst/>
                <a:ahLst/>
                <a:cxnLst/>
                <a:rect l="l" t="t" r="r" b="b"/>
                <a:pathLst>
                  <a:path w="28021" h="7071" extrusionOk="0">
                    <a:moveTo>
                      <a:pt x="22583" y="0"/>
                    </a:moveTo>
                    <a:lnTo>
                      <a:pt x="22583" y="0"/>
                    </a:lnTo>
                    <a:cubicBezTo>
                      <a:pt x="23184" y="1134"/>
                      <a:pt x="23384" y="2469"/>
                      <a:pt x="23084" y="3736"/>
                    </a:cubicBezTo>
                    <a:lnTo>
                      <a:pt x="23017" y="4070"/>
                    </a:lnTo>
                    <a:cubicBezTo>
                      <a:pt x="22474" y="4116"/>
                      <a:pt x="21881" y="4138"/>
                      <a:pt x="21247" y="4138"/>
                    </a:cubicBezTo>
                    <a:cubicBezTo>
                      <a:pt x="15463" y="4138"/>
                      <a:pt x="6277" y="2302"/>
                      <a:pt x="234" y="167"/>
                    </a:cubicBezTo>
                    <a:cubicBezTo>
                      <a:pt x="167" y="367"/>
                      <a:pt x="101" y="601"/>
                      <a:pt x="67" y="801"/>
                    </a:cubicBezTo>
                    <a:cubicBezTo>
                      <a:pt x="1" y="1001"/>
                      <a:pt x="134" y="1168"/>
                      <a:pt x="334" y="1235"/>
                    </a:cubicBezTo>
                    <a:cubicBezTo>
                      <a:pt x="5164" y="4096"/>
                      <a:pt x="18167" y="7070"/>
                      <a:pt x="25549" y="7070"/>
                    </a:cubicBezTo>
                    <a:cubicBezTo>
                      <a:pt x="26171" y="7070"/>
                      <a:pt x="26753" y="7049"/>
                      <a:pt x="27287" y="7005"/>
                    </a:cubicBezTo>
                    <a:lnTo>
                      <a:pt x="27354" y="6672"/>
                    </a:lnTo>
                    <a:cubicBezTo>
                      <a:pt x="28021" y="3670"/>
                      <a:pt x="26119" y="734"/>
                      <a:pt x="23151" y="100"/>
                    </a:cubicBezTo>
                    <a:lnTo>
                      <a:pt x="22583"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8" name="Google Shape;877;p26"/>
              <p:cNvSpPr/>
              <p:nvPr/>
            </p:nvSpPr>
            <p:spPr>
              <a:xfrm rot="2850461" flipH="1">
                <a:off x="6630604" y="2818526"/>
                <a:ext cx="2669954" cy="2311919"/>
              </a:xfrm>
              <a:custGeom>
                <a:avLst/>
                <a:gdLst/>
                <a:ahLst/>
                <a:cxnLst/>
                <a:rect l="l" t="t" r="r" b="b"/>
                <a:pathLst>
                  <a:path w="45108" h="39058" extrusionOk="0">
                    <a:moveTo>
                      <a:pt x="8045" y="0"/>
                    </a:moveTo>
                    <a:cubicBezTo>
                      <a:pt x="7986" y="0"/>
                      <a:pt x="7929" y="4"/>
                      <a:pt x="7873" y="12"/>
                    </a:cubicBezTo>
                    <a:cubicBezTo>
                      <a:pt x="5775" y="285"/>
                      <a:pt x="3648" y="893"/>
                      <a:pt x="2219" y="2383"/>
                    </a:cubicBezTo>
                    <a:cubicBezTo>
                      <a:pt x="821" y="3750"/>
                      <a:pt x="31" y="5604"/>
                      <a:pt x="0" y="7550"/>
                    </a:cubicBezTo>
                    <a:cubicBezTo>
                      <a:pt x="61" y="11410"/>
                      <a:pt x="2493" y="14693"/>
                      <a:pt x="4408" y="18067"/>
                    </a:cubicBezTo>
                    <a:cubicBezTo>
                      <a:pt x="5319" y="19678"/>
                      <a:pt x="5927" y="21380"/>
                      <a:pt x="6839" y="22991"/>
                    </a:cubicBezTo>
                    <a:cubicBezTo>
                      <a:pt x="6961" y="22960"/>
                      <a:pt x="7052" y="22930"/>
                      <a:pt x="7174" y="22930"/>
                    </a:cubicBezTo>
                    <a:cubicBezTo>
                      <a:pt x="7204" y="22991"/>
                      <a:pt x="7234" y="23052"/>
                      <a:pt x="7265" y="23112"/>
                    </a:cubicBezTo>
                    <a:cubicBezTo>
                      <a:pt x="8633" y="25818"/>
                      <a:pt x="11915" y="32444"/>
                      <a:pt x="13526" y="34997"/>
                    </a:cubicBezTo>
                    <a:cubicBezTo>
                      <a:pt x="14408" y="36365"/>
                      <a:pt x="15472" y="37702"/>
                      <a:pt x="16931" y="38340"/>
                    </a:cubicBezTo>
                    <a:cubicBezTo>
                      <a:pt x="17478" y="38736"/>
                      <a:pt x="18116" y="38948"/>
                      <a:pt x="18754" y="39040"/>
                    </a:cubicBezTo>
                    <a:cubicBezTo>
                      <a:pt x="18897" y="39052"/>
                      <a:pt x="19035" y="39058"/>
                      <a:pt x="19170" y="39058"/>
                    </a:cubicBezTo>
                    <a:cubicBezTo>
                      <a:pt x="20334" y="39058"/>
                      <a:pt x="21264" y="38632"/>
                      <a:pt x="22463" y="38523"/>
                    </a:cubicBezTo>
                    <a:cubicBezTo>
                      <a:pt x="26870" y="38067"/>
                      <a:pt x="40730" y="37611"/>
                      <a:pt x="45107" y="35635"/>
                    </a:cubicBezTo>
                    <a:cubicBezTo>
                      <a:pt x="45047" y="33538"/>
                      <a:pt x="44651" y="29313"/>
                      <a:pt x="40426" y="26000"/>
                    </a:cubicBezTo>
                    <a:cubicBezTo>
                      <a:pt x="36749" y="26577"/>
                      <a:pt x="25229" y="27824"/>
                      <a:pt x="22189" y="28432"/>
                    </a:cubicBezTo>
                    <a:cubicBezTo>
                      <a:pt x="21733" y="27368"/>
                      <a:pt x="19909" y="24541"/>
                      <a:pt x="19423" y="23477"/>
                    </a:cubicBezTo>
                    <a:cubicBezTo>
                      <a:pt x="19058" y="22656"/>
                      <a:pt x="17630" y="19252"/>
                      <a:pt x="17356" y="18523"/>
                    </a:cubicBezTo>
                    <a:cubicBezTo>
                      <a:pt x="17356" y="18492"/>
                      <a:pt x="16353" y="15513"/>
                      <a:pt x="16353" y="15513"/>
                    </a:cubicBezTo>
                    <a:cubicBezTo>
                      <a:pt x="16505" y="15392"/>
                      <a:pt x="16110" y="14662"/>
                      <a:pt x="15988" y="14267"/>
                    </a:cubicBezTo>
                    <a:cubicBezTo>
                      <a:pt x="15624" y="13082"/>
                      <a:pt x="15289" y="11866"/>
                      <a:pt x="14924" y="10681"/>
                    </a:cubicBezTo>
                    <a:cubicBezTo>
                      <a:pt x="14013" y="7793"/>
                      <a:pt x="12918" y="4814"/>
                      <a:pt x="11307" y="2200"/>
                    </a:cubicBezTo>
                    <a:cubicBezTo>
                      <a:pt x="10759" y="1334"/>
                      <a:pt x="9167" y="0"/>
                      <a:pt x="804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59" name="Google Shape;878;p26"/>
              <p:cNvGrpSpPr/>
              <p:nvPr/>
            </p:nvGrpSpPr>
            <p:grpSpPr>
              <a:xfrm rot="691039">
                <a:off x="6318192" y="1706464"/>
                <a:ext cx="311612" cy="201655"/>
                <a:chOff x="1190625" y="1167600"/>
                <a:chExt cx="5228350" cy="3383475"/>
              </a:xfrm>
              <a:grpFill/>
            </p:grpSpPr>
            <p:sp>
              <p:nvSpPr>
                <p:cNvPr id="260" name="Google Shape;879;p26"/>
                <p:cNvSpPr/>
                <p:nvPr/>
              </p:nvSpPr>
              <p:spPr>
                <a:xfrm>
                  <a:off x="1190625" y="3012500"/>
                  <a:ext cx="1538550" cy="1538575"/>
                </a:xfrm>
                <a:custGeom>
                  <a:avLst/>
                  <a:gdLst/>
                  <a:ahLst/>
                  <a:cxnLst/>
                  <a:rect l="l" t="t" r="r" b="b"/>
                  <a:pathLst>
                    <a:path w="61542" h="61543" extrusionOk="0">
                      <a:moveTo>
                        <a:pt x="35231" y="11508"/>
                      </a:moveTo>
                      <a:cubicBezTo>
                        <a:pt x="36800" y="11508"/>
                        <a:pt x="38368" y="12108"/>
                        <a:pt x="39557" y="13309"/>
                      </a:cubicBezTo>
                      <a:cubicBezTo>
                        <a:pt x="41959" y="15711"/>
                        <a:pt x="41959" y="19583"/>
                        <a:pt x="39557" y="21985"/>
                      </a:cubicBezTo>
                      <a:lnTo>
                        <a:pt x="30783" y="30759"/>
                      </a:lnTo>
                      <a:lnTo>
                        <a:pt x="39557" y="39558"/>
                      </a:lnTo>
                      <a:cubicBezTo>
                        <a:pt x="41959" y="41960"/>
                        <a:pt x="41959" y="45832"/>
                        <a:pt x="39557" y="48234"/>
                      </a:cubicBezTo>
                      <a:cubicBezTo>
                        <a:pt x="38368" y="49423"/>
                        <a:pt x="36800" y="50017"/>
                        <a:pt x="35231" y="50017"/>
                      </a:cubicBezTo>
                      <a:cubicBezTo>
                        <a:pt x="33663" y="50017"/>
                        <a:pt x="32094" y="49423"/>
                        <a:pt x="30906" y="48234"/>
                      </a:cubicBezTo>
                      <a:lnTo>
                        <a:pt x="17769" y="35097"/>
                      </a:lnTo>
                      <a:cubicBezTo>
                        <a:pt x="15392" y="32720"/>
                        <a:pt x="15392" y="28823"/>
                        <a:pt x="17769" y="26446"/>
                      </a:cubicBezTo>
                      <a:lnTo>
                        <a:pt x="30906" y="13309"/>
                      </a:lnTo>
                      <a:cubicBezTo>
                        <a:pt x="32094" y="12108"/>
                        <a:pt x="33663" y="11508"/>
                        <a:pt x="35231" y="11508"/>
                      </a:cubicBezTo>
                      <a:close/>
                      <a:moveTo>
                        <a:pt x="6127" y="1"/>
                      </a:moveTo>
                      <a:cubicBezTo>
                        <a:pt x="2745" y="1"/>
                        <a:pt x="0" y="2746"/>
                        <a:pt x="0" y="6128"/>
                      </a:cubicBezTo>
                      <a:lnTo>
                        <a:pt x="0" y="55415"/>
                      </a:lnTo>
                      <a:cubicBezTo>
                        <a:pt x="0" y="58797"/>
                        <a:pt x="2745" y="61542"/>
                        <a:pt x="6127" y="61542"/>
                      </a:cubicBezTo>
                      <a:lnTo>
                        <a:pt x="55414" y="61542"/>
                      </a:lnTo>
                      <a:cubicBezTo>
                        <a:pt x="58797" y="61542"/>
                        <a:pt x="61542" y="58797"/>
                        <a:pt x="61542" y="55415"/>
                      </a:cubicBezTo>
                      <a:lnTo>
                        <a:pt x="61542" y="6128"/>
                      </a:lnTo>
                      <a:cubicBezTo>
                        <a:pt x="61542" y="2746"/>
                        <a:pt x="58797" y="1"/>
                        <a:pt x="5541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1" name="Google Shape;880;p26"/>
                <p:cNvSpPr/>
                <p:nvPr/>
              </p:nvSpPr>
              <p:spPr>
                <a:xfrm>
                  <a:off x="3035500" y="3012500"/>
                  <a:ext cx="1538575" cy="1538575"/>
                </a:xfrm>
                <a:custGeom>
                  <a:avLst/>
                  <a:gdLst/>
                  <a:ahLst/>
                  <a:cxnLst/>
                  <a:rect l="l" t="t" r="r" b="b"/>
                  <a:pathLst>
                    <a:path w="61543" h="61543" extrusionOk="0">
                      <a:moveTo>
                        <a:pt x="43896" y="20184"/>
                      </a:moveTo>
                      <a:cubicBezTo>
                        <a:pt x="45465" y="20184"/>
                        <a:pt x="47033" y="20784"/>
                        <a:pt x="48234" y="21985"/>
                      </a:cubicBezTo>
                      <a:cubicBezTo>
                        <a:pt x="50636" y="24362"/>
                        <a:pt x="50636" y="28259"/>
                        <a:pt x="48234" y="30637"/>
                      </a:cubicBezTo>
                      <a:lnTo>
                        <a:pt x="35097" y="43773"/>
                      </a:lnTo>
                      <a:cubicBezTo>
                        <a:pt x="33909" y="44962"/>
                        <a:pt x="32346" y="45556"/>
                        <a:pt x="30781" y="45556"/>
                      </a:cubicBezTo>
                      <a:cubicBezTo>
                        <a:pt x="29215" y="45556"/>
                        <a:pt x="27647" y="44962"/>
                        <a:pt x="26446" y="43773"/>
                      </a:cubicBezTo>
                      <a:lnTo>
                        <a:pt x="13309" y="30637"/>
                      </a:lnTo>
                      <a:cubicBezTo>
                        <a:pt x="10932" y="28235"/>
                        <a:pt x="10932" y="24362"/>
                        <a:pt x="13309" y="21985"/>
                      </a:cubicBezTo>
                      <a:cubicBezTo>
                        <a:pt x="14510" y="20784"/>
                        <a:pt x="16079" y="20184"/>
                        <a:pt x="17647" y="20184"/>
                      </a:cubicBezTo>
                      <a:cubicBezTo>
                        <a:pt x="19216" y="20184"/>
                        <a:pt x="20784" y="20784"/>
                        <a:pt x="21985" y="21985"/>
                      </a:cubicBezTo>
                      <a:lnTo>
                        <a:pt x="30784" y="30759"/>
                      </a:lnTo>
                      <a:lnTo>
                        <a:pt x="39558" y="21985"/>
                      </a:lnTo>
                      <a:cubicBezTo>
                        <a:pt x="40759" y="20784"/>
                        <a:pt x="42328" y="20184"/>
                        <a:pt x="43896" y="20184"/>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2" name="Google Shape;881;p26"/>
                <p:cNvSpPr/>
                <p:nvPr/>
              </p:nvSpPr>
              <p:spPr>
                <a:xfrm>
                  <a:off x="3035500" y="1167600"/>
                  <a:ext cx="1538575" cy="1538575"/>
                </a:xfrm>
                <a:custGeom>
                  <a:avLst/>
                  <a:gdLst/>
                  <a:ahLst/>
                  <a:cxnLst/>
                  <a:rect l="l" t="t" r="r" b="b"/>
                  <a:pathLst>
                    <a:path w="61543" h="61543" extrusionOk="0">
                      <a:moveTo>
                        <a:pt x="30781" y="15968"/>
                      </a:moveTo>
                      <a:cubicBezTo>
                        <a:pt x="32346" y="15968"/>
                        <a:pt x="33909" y="16569"/>
                        <a:pt x="35097" y="17770"/>
                      </a:cubicBezTo>
                      <a:lnTo>
                        <a:pt x="48234" y="30882"/>
                      </a:lnTo>
                      <a:cubicBezTo>
                        <a:pt x="50636" y="33284"/>
                        <a:pt x="50636" y="37156"/>
                        <a:pt x="48234" y="39558"/>
                      </a:cubicBezTo>
                      <a:cubicBezTo>
                        <a:pt x="47033" y="40759"/>
                        <a:pt x="45465" y="41359"/>
                        <a:pt x="43896" y="41359"/>
                      </a:cubicBezTo>
                      <a:cubicBezTo>
                        <a:pt x="42328" y="41359"/>
                        <a:pt x="40759" y="40759"/>
                        <a:pt x="39558" y="39558"/>
                      </a:cubicBezTo>
                      <a:lnTo>
                        <a:pt x="30784" y="30759"/>
                      </a:lnTo>
                      <a:lnTo>
                        <a:pt x="21985" y="39558"/>
                      </a:lnTo>
                      <a:cubicBezTo>
                        <a:pt x="20784" y="40759"/>
                        <a:pt x="19216" y="41359"/>
                        <a:pt x="17647" y="41359"/>
                      </a:cubicBezTo>
                      <a:cubicBezTo>
                        <a:pt x="16079" y="41359"/>
                        <a:pt x="14510" y="40759"/>
                        <a:pt x="13309" y="39558"/>
                      </a:cubicBezTo>
                      <a:cubicBezTo>
                        <a:pt x="10932" y="37156"/>
                        <a:pt x="10932" y="33284"/>
                        <a:pt x="13309" y="30882"/>
                      </a:cubicBezTo>
                      <a:lnTo>
                        <a:pt x="26446" y="17770"/>
                      </a:lnTo>
                      <a:cubicBezTo>
                        <a:pt x="27647" y="16569"/>
                        <a:pt x="29215" y="15968"/>
                        <a:pt x="30781" y="1596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3" name="Google Shape;882;p26"/>
                <p:cNvSpPr/>
                <p:nvPr/>
              </p:nvSpPr>
              <p:spPr>
                <a:xfrm>
                  <a:off x="4880400" y="3012500"/>
                  <a:ext cx="1538575" cy="1538575"/>
                </a:xfrm>
                <a:custGeom>
                  <a:avLst/>
                  <a:gdLst/>
                  <a:ahLst/>
                  <a:cxnLst/>
                  <a:rect l="l" t="t" r="r" b="b"/>
                  <a:pathLst>
                    <a:path w="61543" h="61543" extrusionOk="0">
                      <a:moveTo>
                        <a:pt x="26323" y="11508"/>
                      </a:moveTo>
                      <a:cubicBezTo>
                        <a:pt x="27892" y="11508"/>
                        <a:pt x="29460" y="12108"/>
                        <a:pt x="30661" y="13309"/>
                      </a:cubicBezTo>
                      <a:lnTo>
                        <a:pt x="43773" y="26446"/>
                      </a:lnTo>
                      <a:cubicBezTo>
                        <a:pt x="46175" y="28823"/>
                        <a:pt x="46175" y="32720"/>
                        <a:pt x="43773" y="35097"/>
                      </a:cubicBezTo>
                      <a:lnTo>
                        <a:pt x="30661" y="48234"/>
                      </a:lnTo>
                      <a:cubicBezTo>
                        <a:pt x="29460" y="49423"/>
                        <a:pt x="27892" y="50017"/>
                        <a:pt x="26323" y="50017"/>
                      </a:cubicBezTo>
                      <a:cubicBezTo>
                        <a:pt x="24755" y="50017"/>
                        <a:pt x="23186" y="49423"/>
                        <a:pt x="21985" y="48234"/>
                      </a:cubicBezTo>
                      <a:cubicBezTo>
                        <a:pt x="19583" y="45832"/>
                        <a:pt x="19583" y="41960"/>
                        <a:pt x="21985" y="39558"/>
                      </a:cubicBezTo>
                      <a:lnTo>
                        <a:pt x="30784" y="30759"/>
                      </a:lnTo>
                      <a:lnTo>
                        <a:pt x="21985" y="21985"/>
                      </a:lnTo>
                      <a:cubicBezTo>
                        <a:pt x="19583" y="19583"/>
                        <a:pt x="19583" y="15711"/>
                        <a:pt x="21985" y="13309"/>
                      </a:cubicBezTo>
                      <a:cubicBezTo>
                        <a:pt x="23186" y="12108"/>
                        <a:pt x="24755" y="11508"/>
                        <a:pt x="26323" y="1150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sp>
          <p:nvSpPr>
            <p:cNvPr id="10" name="Google Shape;883;p26"/>
            <p:cNvSpPr/>
            <p:nvPr/>
          </p:nvSpPr>
          <p:spPr>
            <a:xfrm>
              <a:off x="7615675" y="4738650"/>
              <a:ext cx="842400" cy="250475"/>
            </a:xfrm>
            <a:custGeom>
              <a:avLst/>
              <a:gdLst/>
              <a:ahLst/>
              <a:cxnLst/>
              <a:rect l="l" t="t" r="r" b="b"/>
              <a:pathLst>
                <a:path w="33696" h="10019" extrusionOk="0">
                  <a:moveTo>
                    <a:pt x="33696" y="2240"/>
                  </a:moveTo>
                  <a:lnTo>
                    <a:pt x="0" y="10019"/>
                  </a:lnTo>
                  <a:lnTo>
                    <a:pt x="30851" y="0"/>
                  </a:lnTo>
                  <a:close/>
                </a:path>
              </a:pathLst>
            </a:custGeom>
            <a:grpFill/>
            <a:ln>
              <a:noFill/>
            </a:ln>
          </p:spPr>
          <p:txBody>
            <a:bodyPr/>
            <a:lstStyle/>
            <a:p>
              <a:endParaRPr lang="en-US"/>
            </a:p>
          </p:txBody>
        </p:sp>
      </p:grpSp>
      <p:sp>
        <p:nvSpPr>
          <p:cNvPr id="329" name="Google Shape;899;p26"/>
          <p:cNvSpPr txBox="1"/>
          <p:nvPr/>
        </p:nvSpPr>
        <p:spPr>
          <a:xfrm rot="780000">
            <a:off x="5502983" y="1479273"/>
            <a:ext cx="1566545" cy="4298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dirty="0">
                <a:solidFill>
                  <a:srgbClr val="00B050"/>
                </a:solidFill>
                <a:latin typeface="Montserrat" panose="00000500000000000000" pitchFamily="2" charset="0"/>
                <a:ea typeface="Times New Roman" panose="02020603050405020304"/>
                <a:cs typeface="Times New Roman" panose="02020603050405020304"/>
                <a:sym typeface="Times New Roman" panose="02020603050405020304"/>
              </a:rPr>
              <a:t>THE</a:t>
            </a:r>
            <a:r>
              <a:rPr lang="en-US" sz="2200" b="1" i="0" u="none" strike="noStrike" cap="none" dirty="0">
                <a:solidFill>
                  <a:srgbClr val="FF0000"/>
                </a:solidFill>
                <a:latin typeface="Montserrat" panose="00000500000000000000" pitchFamily="2" charset="0"/>
                <a:ea typeface="Times New Roman" panose="02020603050405020304"/>
                <a:cs typeface="Times New Roman" panose="02020603050405020304"/>
                <a:sym typeface="Times New Roman" panose="02020603050405020304"/>
              </a:rPr>
              <a:t> </a:t>
            </a:r>
            <a:r>
              <a:rPr lang="en-US" sz="2200" b="1" i="0" u="none" strike="noStrike" cap="none" dirty="0">
                <a:solidFill>
                  <a:srgbClr val="00B0F0"/>
                </a:solidFill>
                <a:latin typeface="Montserrat" panose="00000500000000000000" pitchFamily="2" charset="0"/>
                <a:ea typeface="Times New Roman" panose="02020603050405020304"/>
                <a:cs typeface="Times New Roman" panose="02020603050405020304"/>
                <a:sym typeface="Times New Roman" panose="02020603050405020304"/>
              </a:rPr>
              <a:t>END</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srcRect l="28908" t="43493" r="17025"/>
          <a:stretch>
            <a:fillRect/>
          </a:stretch>
        </p:blipFill>
        <p:spPr>
          <a:xfrm rot="-4812664">
            <a:off x="-1562315" y="589266"/>
            <a:ext cx="5853222" cy="3964969"/>
          </a:xfrm>
          <a:prstGeom prst="rect">
            <a:avLst/>
          </a:prstGeom>
          <a:noFill/>
          <a:ln>
            <a:noFill/>
          </a:ln>
        </p:spPr>
      </p:pic>
      <p:sp>
        <p:nvSpPr>
          <p:cNvPr id="265" name="Google Shape;265;p33"/>
          <p:cNvSpPr txBox="1">
            <a:spLocks noGrp="1"/>
          </p:cNvSpPr>
          <p:nvPr>
            <p:ph type="title"/>
          </p:nvPr>
        </p:nvSpPr>
        <p:spPr>
          <a:xfrm>
            <a:off x="721895" y="2080598"/>
            <a:ext cx="6765185" cy="9823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00"/>
                </a:solidFill>
                <a:latin typeface="Times New Roman "/>
              </a:rPr>
              <a:t>LÝ DO CHỌN ĐỀ TÀI</a:t>
            </a:r>
            <a:endParaRPr b="1" dirty="0">
              <a:solidFill>
                <a:srgbClr val="FFFF00"/>
              </a:solidFill>
              <a:latin typeface="Times New Roman "/>
            </a:endParaRPr>
          </a:p>
        </p:txBody>
      </p:sp>
      <p:sp>
        <p:nvSpPr>
          <p:cNvPr id="267" name="Google Shape;267;p33"/>
          <p:cNvSpPr txBox="1">
            <a:spLocks noGrp="1"/>
          </p:cNvSpPr>
          <p:nvPr>
            <p:ph type="title" idx="2"/>
          </p:nvPr>
        </p:nvSpPr>
        <p:spPr>
          <a:xfrm>
            <a:off x="3571103" y="1032902"/>
            <a:ext cx="1386790"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latin typeface="Montserrat ExtraBold" panose="00000900000000000000" pitchFamily="2" charset="0"/>
              </a:rPr>
              <a:t>01</a:t>
            </a:r>
            <a:endParaRPr dirty="0">
              <a:latin typeface="Montserrat ExtraBold" panose="00000900000000000000" pitchFamily="2" charset="0"/>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srcRect r="46167" b="58830"/>
          <a:stretch>
            <a:fillRect/>
          </a:stretch>
        </p:blipFill>
        <p:spPr>
          <a:xfrm rot="-9899997" flipH="1">
            <a:off x="2973519" y="532156"/>
            <a:ext cx="5827977" cy="2888634"/>
          </a:xfrm>
          <a:prstGeom prst="rect">
            <a:avLst/>
          </a:prstGeom>
          <a:noFill/>
          <a:ln>
            <a:noFill/>
          </a:ln>
        </p:spPr>
      </p:pic>
      <p:sp>
        <p:nvSpPr>
          <p:cNvPr id="274" name="Google Shape;274;p34"/>
          <p:cNvSpPr txBox="1">
            <a:spLocks noGrp="1"/>
          </p:cNvSpPr>
          <p:nvPr>
            <p:ph type="title"/>
          </p:nvPr>
        </p:nvSpPr>
        <p:spPr>
          <a:xfrm>
            <a:off x="654687" y="146881"/>
            <a:ext cx="7130811" cy="5982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solidFill>
                  <a:srgbClr val="00B0F0"/>
                </a:solidFill>
                <a:latin typeface="Times New Roman (Headings)"/>
              </a:rPr>
              <a:t>LÝ DO CHỌN ĐỀ TÀI</a:t>
            </a:r>
          </a:p>
        </p:txBody>
      </p:sp>
      <p:pic>
        <p:nvPicPr>
          <p:cNvPr id="282" name="Google Shape;282;p34"/>
          <p:cNvPicPr preferRelativeResize="0"/>
          <p:nvPr/>
        </p:nvPicPr>
        <p:blipFill rotWithShape="1">
          <a:blip r:embed="rId3"/>
          <a:srcRect l="81081" b="47011"/>
          <a:stretch>
            <a:fillRect/>
          </a:stretch>
        </p:blipFill>
        <p:spPr>
          <a:xfrm rot="8338326" flipH="1">
            <a:off x="-619092" y="2266735"/>
            <a:ext cx="2048071" cy="3718079"/>
          </a:xfrm>
          <a:prstGeom prst="rect">
            <a:avLst/>
          </a:prstGeom>
          <a:noFill/>
          <a:ln>
            <a:noFill/>
          </a:ln>
        </p:spPr>
      </p:pic>
      <p:sp>
        <p:nvSpPr>
          <p:cNvPr id="2" name="Subtitle 1">
            <a:extLst>
              <a:ext uri="{FF2B5EF4-FFF2-40B4-BE49-F238E27FC236}">
                <a16:creationId xmlns:a16="http://schemas.microsoft.com/office/drawing/2014/main" id="{FF2B600D-F82F-2FA3-99D6-DA6E12A43CE8}"/>
              </a:ext>
            </a:extLst>
          </p:cNvPr>
          <p:cNvSpPr>
            <a:spLocks noGrp="1" noChangeArrowheads="1"/>
          </p:cNvSpPr>
          <p:nvPr>
            <p:ph type="subTitle" idx="2"/>
          </p:nvPr>
        </p:nvSpPr>
        <p:spPr bwMode="auto">
          <a:xfrm>
            <a:off x="-41863" y="830918"/>
            <a:ext cx="669191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vi-VN" sz="1800" b="1" dirty="0">
                <a:solidFill>
                  <a:srgbClr val="FFFF00"/>
                </a:solidFill>
                <a:latin typeface="Times New Roman "/>
              </a:rPr>
              <a:t>Phương tiện tăng nhanh</a:t>
            </a:r>
            <a:r>
              <a:rPr lang="en-US" sz="1800" b="1" dirty="0">
                <a:solidFill>
                  <a:srgbClr val="FFFF00"/>
                </a:solidFill>
                <a:latin typeface="Times New Roman "/>
              </a:rPr>
              <a:t> , </a:t>
            </a:r>
            <a:r>
              <a:rPr lang="en-US" sz="1800" b="1" dirty="0" err="1">
                <a:solidFill>
                  <a:srgbClr val="FFFF00"/>
                </a:solidFill>
                <a:latin typeface="Times New Roman "/>
                <a:cs typeface="Times New Roman" panose="02020603050405020304" pitchFamily="18" charset="0"/>
              </a:rPr>
              <a:t>cơ</a:t>
            </a:r>
            <a:r>
              <a:rPr lang="en-US" sz="1800" b="1" dirty="0">
                <a:solidFill>
                  <a:srgbClr val="FFFF00"/>
                </a:solidFill>
                <a:latin typeface="Times New Roman "/>
                <a:cs typeface="Times New Roman" panose="02020603050405020304" pitchFamily="18" charset="0"/>
              </a:rPr>
              <a:t> </a:t>
            </a:r>
            <a:r>
              <a:rPr lang="en-US" sz="1800" b="1" dirty="0" err="1">
                <a:solidFill>
                  <a:srgbClr val="FFFF00"/>
                </a:solidFill>
                <a:latin typeface="Times New Roman "/>
                <a:cs typeface="Times New Roman" panose="02020603050405020304" pitchFamily="18" charset="0"/>
              </a:rPr>
              <a:t>sở</a:t>
            </a:r>
            <a:r>
              <a:rPr lang="en-US" sz="1800" b="1" dirty="0">
                <a:solidFill>
                  <a:srgbClr val="FFFF00"/>
                </a:solidFill>
                <a:latin typeface="Times New Roman "/>
                <a:cs typeface="Times New Roman" panose="02020603050405020304" pitchFamily="18" charset="0"/>
              </a:rPr>
              <a:t> </a:t>
            </a:r>
            <a:r>
              <a:rPr lang="en-US" sz="1800" b="1" dirty="0" err="1">
                <a:solidFill>
                  <a:srgbClr val="FFFF00"/>
                </a:solidFill>
                <a:latin typeface="Times New Roman "/>
                <a:cs typeface="Times New Roman" panose="02020603050405020304" pitchFamily="18" charset="0"/>
              </a:rPr>
              <a:t>hạ</a:t>
            </a:r>
            <a:r>
              <a:rPr lang="en-US" sz="1800" b="1" dirty="0">
                <a:solidFill>
                  <a:srgbClr val="FFFF00"/>
                </a:solidFill>
                <a:latin typeface="Times New Roman "/>
                <a:cs typeface="Times New Roman" panose="02020603050405020304" pitchFamily="18" charset="0"/>
              </a:rPr>
              <a:t> </a:t>
            </a:r>
            <a:r>
              <a:rPr lang="en-US" sz="1800" b="1" dirty="0" err="1">
                <a:solidFill>
                  <a:srgbClr val="FFFF00"/>
                </a:solidFill>
                <a:latin typeface="Times New Roman "/>
                <a:cs typeface="Times New Roman" panose="02020603050405020304" pitchFamily="18" charset="0"/>
              </a:rPr>
              <a:t>tầng</a:t>
            </a:r>
            <a:r>
              <a:rPr lang="en-US" sz="1800" b="1" dirty="0">
                <a:solidFill>
                  <a:srgbClr val="FFFF00"/>
                </a:solidFill>
                <a:latin typeface="Times New Roman "/>
                <a:cs typeface="Times New Roman" panose="02020603050405020304" pitchFamily="18" charset="0"/>
              </a:rPr>
              <a:t> </a:t>
            </a:r>
            <a:r>
              <a:rPr lang="en-US" sz="1800" b="1" dirty="0" err="1">
                <a:solidFill>
                  <a:srgbClr val="FFFF00"/>
                </a:solidFill>
                <a:latin typeface="Times New Roman "/>
                <a:cs typeface="Times New Roman" panose="02020603050405020304" pitchFamily="18" charset="0"/>
              </a:rPr>
              <a:t>chưa</a:t>
            </a:r>
            <a:r>
              <a:rPr lang="en-US" sz="1800" b="1" dirty="0">
                <a:solidFill>
                  <a:srgbClr val="FFFF00"/>
                </a:solidFill>
                <a:latin typeface="Times New Roman "/>
                <a:cs typeface="Times New Roman" panose="02020603050405020304" pitchFamily="18" charset="0"/>
              </a:rPr>
              <a:t> </a:t>
            </a:r>
            <a:r>
              <a:rPr lang="en-US" sz="1800" b="1" dirty="0" err="1">
                <a:solidFill>
                  <a:srgbClr val="FFFF00"/>
                </a:solidFill>
                <a:latin typeface="Times New Roman "/>
                <a:cs typeface="Times New Roman" panose="02020603050405020304" pitchFamily="18" charset="0"/>
              </a:rPr>
              <a:t>kịp</a:t>
            </a:r>
            <a:r>
              <a:rPr lang="en-US" sz="1800" b="1" dirty="0">
                <a:solidFill>
                  <a:srgbClr val="FFFF00"/>
                </a:solidFill>
                <a:latin typeface="Times New Roman "/>
                <a:cs typeface="Times New Roman" panose="02020603050405020304" pitchFamily="18" charset="0"/>
              </a:rPr>
              <a:t> </a:t>
            </a:r>
            <a:r>
              <a:rPr lang="en-US" sz="1800" b="1" dirty="0" err="1">
                <a:solidFill>
                  <a:srgbClr val="FFFF00"/>
                </a:solidFill>
                <a:latin typeface="Times New Roman "/>
                <a:cs typeface="Times New Roman" panose="02020603050405020304" pitchFamily="18" charset="0"/>
              </a:rPr>
              <a:t>đáp</a:t>
            </a:r>
            <a:r>
              <a:rPr lang="en-US" sz="1800" b="1" dirty="0">
                <a:solidFill>
                  <a:srgbClr val="FFFF00"/>
                </a:solidFill>
                <a:latin typeface="Times New Roman "/>
                <a:cs typeface="Times New Roman" panose="02020603050405020304" pitchFamily="18" charset="0"/>
              </a:rPr>
              <a:t> </a:t>
            </a:r>
            <a:r>
              <a:rPr lang="en-US" sz="1800" b="1" dirty="0" err="1">
                <a:solidFill>
                  <a:srgbClr val="FFFF00"/>
                </a:solidFill>
                <a:latin typeface="Times New Roman "/>
                <a:cs typeface="Times New Roman" panose="02020603050405020304" pitchFamily="18" charset="0"/>
              </a:rPr>
              <a:t>ứng</a:t>
            </a:r>
            <a:r>
              <a:rPr lang="vi-VN" sz="1800" b="1" dirty="0">
                <a:solidFill>
                  <a:srgbClr val="FFFF00"/>
                </a:solidFill>
                <a:latin typeface="Times New Roman "/>
                <a:cs typeface="Times New Roman" panose="02020603050405020304" pitchFamily="18" charset="0"/>
              </a:rPr>
              <a:t> </a:t>
            </a:r>
            <a:r>
              <a:rPr lang="en-US" sz="1800" b="1" dirty="0" err="1">
                <a:solidFill>
                  <a:srgbClr val="FFFF00"/>
                </a:solidFill>
                <a:latin typeface="Times New Roman "/>
                <a:cs typeface="Times New Roman" panose="02020603050405020304" pitchFamily="18" charset="0"/>
              </a:rPr>
              <a:t>nhu</a:t>
            </a:r>
            <a:r>
              <a:rPr lang="en-US" sz="1800" b="1" dirty="0">
                <a:solidFill>
                  <a:srgbClr val="FFFF00"/>
                </a:solidFill>
                <a:latin typeface="Times New Roman "/>
                <a:cs typeface="Times New Roman" panose="02020603050405020304" pitchFamily="18" charset="0"/>
              </a:rPr>
              <a:t> </a:t>
            </a:r>
            <a:r>
              <a:rPr lang="en-US" sz="1800" b="1" dirty="0" err="1">
                <a:solidFill>
                  <a:srgbClr val="FFFF00"/>
                </a:solidFill>
                <a:latin typeface="Times New Roman "/>
                <a:cs typeface="Times New Roman" panose="02020603050405020304" pitchFamily="18" charset="0"/>
              </a:rPr>
              <a:t>cầu</a:t>
            </a:r>
            <a:r>
              <a:rPr lang="en-US" sz="1800" b="1" dirty="0">
                <a:solidFill>
                  <a:srgbClr val="FFFF00"/>
                </a:solidFill>
                <a:latin typeface="Times New Roman "/>
                <a:cs typeface="Times New Roman" panose="02020603050405020304" pitchFamily="18" charset="0"/>
              </a:rPr>
              <a:t> </a:t>
            </a:r>
            <a:r>
              <a:rPr lang="vi-VN" sz="1800" b="1" dirty="0">
                <a:solidFill>
                  <a:srgbClr val="FFFF00"/>
                </a:solidFill>
                <a:latin typeface="Times New Roman "/>
                <a:cs typeface="Times New Roman" panose="02020603050405020304" pitchFamily="18" charset="0"/>
              </a:rPr>
              <a:t>kéo theo nhiều vi phạm giao thông phức tạp.</a:t>
            </a:r>
            <a:endParaRPr lang="en-US" sz="1800" b="1" dirty="0">
              <a:solidFill>
                <a:srgbClr val="FFFF00"/>
              </a:solidFill>
              <a:latin typeface="Times New Roman "/>
              <a:cs typeface="Times New Roman" panose="02020603050405020304" pitchFamily="18" charset="0"/>
            </a:endParaRPr>
          </a:p>
          <a:p>
            <a:pPr marL="139700" indent="0"/>
            <a:endParaRPr lang="vi-VN" sz="1800" b="1" dirty="0">
              <a:solidFill>
                <a:srgbClr val="FFFF00"/>
              </a:solidFill>
              <a:latin typeface="Times New Roman "/>
            </a:endParaRPr>
          </a:p>
          <a:p>
            <a:pPr>
              <a:buFont typeface="Arial" panose="020B0604020202020204" pitchFamily="34" charset="0"/>
              <a:buChar char="•"/>
            </a:pPr>
            <a:r>
              <a:rPr lang="vi-VN" sz="1800" b="1" dirty="0">
                <a:solidFill>
                  <a:srgbClr val="FFFF00"/>
                </a:solidFill>
                <a:latin typeface="Times New Roman "/>
              </a:rPr>
              <a:t>Giám sát thủ công còn tốn thời gian, dễ sai sót, không đáp ứng nhu cầu thực tế.</a:t>
            </a:r>
            <a:endParaRPr lang="en-US" sz="1800" b="1" dirty="0">
              <a:solidFill>
                <a:srgbClr val="FFFF00"/>
              </a:solidFill>
              <a:latin typeface="Times New Roman "/>
            </a:endParaRPr>
          </a:p>
          <a:p>
            <a:pPr>
              <a:buFont typeface="Arial" panose="020B0604020202020204" pitchFamily="34" charset="0"/>
              <a:buChar char="•"/>
            </a:pPr>
            <a:endParaRPr lang="vi-VN" sz="1800" b="1" dirty="0">
              <a:solidFill>
                <a:srgbClr val="FFFF00"/>
              </a:solidFill>
              <a:latin typeface="Times New Roman "/>
            </a:endParaRPr>
          </a:p>
          <a:p>
            <a:pPr>
              <a:buFont typeface="Arial" panose="020B0604020202020204" pitchFamily="34" charset="0"/>
              <a:buChar char="•"/>
            </a:pPr>
            <a:r>
              <a:rPr lang="vi-VN" sz="1800" b="1" dirty="0">
                <a:solidFill>
                  <a:srgbClr val="FFFF00"/>
                </a:solidFill>
                <a:latin typeface="Times New Roman "/>
              </a:rPr>
              <a:t>AI và xử lý ảnh cho phép tự động phát hiện hành vi vi phạm như vượt đèn đỏ, sai làn, không đội mũ…</a:t>
            </a:r>
            <a:endParaRPr lang="en-US" sz="1800" b="1" dirty="0">
              <a:solidFill>
                <a:srgbClr val="FFFF00"/>
              </a:solidFill>
              <a:latin typeface="Times New Roman "/>
            </a:endParaRPr>
          </a:p>
          <a:p>
            <a:pPr>
              <a:buFont typeface="Arial" panose="020B0604020202020204" pitchFamily="34" charset="0"/>
              <a:buChar char="•"/>
            </a:pPr>
            <a:endParaRPr lang="vi-VN" sz="1800" b="1" dirty="0">
              <a:solidFill>
                <a:srgbClr val="FFFF00"/>
              </a:solidFill>
              <a:latin typeface="Times New Roman "/>
            </a:endParaRPr>
          </a:p>
          <a:p>
            <a:pPr>
              <a:buFont typeface="Arial" panose="020B0604020202020204" pitchFamily="34" charset="0"/>
              <a:buChar char="•"/>
            </a:pPr>
            <a:r>
              <a:rPr lang="vi-VN" sz="1800" b="1" dirty="0">
                <a:solidFill>
                  <a:srgbClr val="FFFF00"/>
                </a:solidFill>
                <a:latin typeface="Times New Roman "/>
              </a:rPr>
              <a:t>Hệ thống giúp nâng cao hiệu quả giám sát, hỗ trợ xử phạt nhanh và chính xác.</a:t>
            </a:r>
            <a:endParaRPr lang="en-US" sz="1800" b="1" dirty="0">
              <a:solidFill>
                <a:srgbClr val="FFFF00"/>
              </a:solidFill>
              <a:latin typeface="Times New Roman "/>
            </a:endParaRPr>
          </a:p>
          <a:p>
            <a:pPr>
              <a:buFont typeface="Arial" panose="020B0604020202020204" pitchFamily="34" charset="0"/>
              <a:buChar char="•"/>
            </a:pPr>
            <a:endParaRPr lang="vi-VN" sz="1800" b="1" dirty="0">
              <a:solidFill>
                <a:srgbClr val="FFFF00"/>
              </a:solidFill>
              <a:latin typeface="Times New Roman "/>
            </a:endParaRPr>
          </a:p>
          <a:p>
            <a:pPr>
              <a:buFont typeface="Arial" panose="020B0604020202020204" pitchFamily="34" charset="0"/>
              <a:buChar char="•"/>
            </a:pPr>
            <a:r>
              <a:rPr lang="vi-VN" sz="1800" b="1" dirty="0">
                <a:solidFill>
                  <a:srgbClr val="FFFF00"/>
                </a:solidFill>
                <a:latin typeface="Times New Roman "/>
              </a:rPr>
              <a:t>Đề tài giúp em vận dụng kiến thức đã học và tiếp cận công nghệ hiện đại.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00"/>
              </a:solidFill>
              <a:effectLst/>
              <a:latin typeface="+mj-lt"/>
            </a:endParaRPr>
          </a:p>
        </p:txBody>
      </p:sp>
      <p:pic>
        <p:nvPicPr>
          <p:cNvPr id="5" name="Picture 4" descr="Camera AI phát hiện vi phạm giao thông tại TP HCM: Chuyển biến tích cực  trong ý thức người dân">
            <a:extLst>
              <a:ext uri="{FF2B5EF4-FFF2-40B4-BE49-F238E27FC236}">
                <a16:creationId xmlns:a16="http://schemas.microsoft.com/office/drawing/2014/main" id="{25BF1C0A-6FEA-3BDF-8B94-496C09F651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11259" y="1051731"/>
            <a:ext cx="2348479" cy="1520019"/>
          </a:xfrm>
          <a:prstGeom prst="rect">
            <a:avLst/>
          </a:prstGeom>
          <a:noFill/>
          <a:ln>
            <a:noFill/>
          </a:ln>
        </p:spPr>
      </p:pic>
      <p:pic>
        <p:nvPicPr>
          <p:cNvPr id="7" name="Picture 6" descr="KPS | Hệ thống camera giám sát giao thông thông minh">
            <a:extLst>
              <a:ext uri="{FF2B5EF4-FFF2-40B4-BE49-F238E27FC236}">
                <a16:creationId xmlns:a16="http://schemas.microsoft.com/office/drawing/2014/main" id="{7F47203A-758F-4065-F040-0141D92CF09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50048" y="3175390"/>
            <a:ext cx="2309690" cy="1522079"/>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srcRect l="28908" t="43493" r="17025"/>
          <a:stretch>
            <a:fillRect/>
          </a:stretch>
        </p:blipFill>
        <p:spPr>
          <a:xfrm rot="-4812664">
            <a:off x="-1692943" y="589264"/>
            <a:ext cx="5853222" cy="3964969"/>
          </a:xfrm>
          <a:prstGeom prst="rect">
            <a:avLst/>
          </a:prstGeom>
          <a:noFill/>
          <a:ln>
            <a:noFill/>
          </a:ln>
        </p:spPr>
      </p:pic>
      <p:sp>
        <p:nvSpPr>
          <p:cNvPr id="265" name="Google Shape;265;p33"/>
          <p:cNvSpPr txBox="1">
            <a:spLocks noGrp="1"/>
          </p:cNvSpPr>
          <p:nvPr>
            <p:ph type="title"/>
          </p:nvPr>
        </p:nvSpPr>
        <p:spPr>
          <a:xfrm>
            <a:off x="1787783" y="2223713"/>
            <a:ext cx="7342700" cy="9823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rgbClr val="FFFF00"/>
                </a:solidFill>
                <a:latin typeface="Times New Roman" panose="02020603050405020304" pitchFamily="18" charset="0"/>
                <a:cs typeface="Times New Roman" panose="02020603050405020304" pitchFamily="18" charset="0"/>
              </a:rPr>
              <a:t>MỤC TIÊU CỦA ĐỀ TÀI</a:t>
            </a:r>
            <a:endParaRPr sz="4000" b="1" dirty="0">
              <a:solidFill>
                <a:srgbClr val="FFFF00"/>
              </a:solidFill>
              <a:latin typeface="Times New Roman" panose="02020603050405020304" pitchFamily="18" charset="0"/>
              <a:cs typeface="Times New Roman" panose="02020603050405020304" pitchFamily="18" charset="0"/>
            </a:endParaRPr>
          </a:p>
        </p:txBody>
      </p:sp>
      <p:sp>
        <p:nvSpPr>
          <p:cNvPr id="267" name="Google Shape;267;p33"/>
          <p:cNvSpPr txBox="1">
            <a:spLocks noGrp="1"/>
          </p:cNvSpPr>
          <p:nvPr>
            <p:ph type="title" idx="2"/>
          </p:nvPr>
        </p:nvSpPr>
        <p:spPr>
          <a:xfrm>
            <a:off x="3878605" y="1227775"/>
            <a:ext cx="1386790"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latin typeface="Montserrat ExtraBold" panose="00000900000000000000" pitchFamily="2" charset="0"/>
              </a:rPr>
              <a:t>02</a:t>
            </a:r>
            <a:endParaRPr dirty="0">
              <a:latin typeface="Montserrat ExtraBold" panose="00000900000000000000" pitchFamily="2" charset="0"/>
            </a:endParaRP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srcRect r="46167" b="58830"/>
          <a:stretch>
            <a:fillRect/>
          </a:stretch>
        </p:blipFill>
        <p:spPr>
          <a:xfrm rot="-9899997" flipH="1">
            <a:off x="2932815" y="1740042"/>
            <a:ext cx="5827977" cy="2888634"/>
          </a:xfrm>
          <a:prstGeom prst="rect">
            <a:avLst/>
          </a:prstGeom>
          <a:noFill/>
          <a:ln>
            <a:noFill/>
          </a:ln>
        </p:spPr>
      </p:pic>
      <p:sp>
        <p:nvSpPr>
          <p:cNvPr id="274" name="Google Shape;274;p34"/>
          <p:cNvSpPr txBox="1">
            <a:spLocks noGrp="1"/>
          </p:cNvSpPr>
          <p:nvPr>
            <p:ph type="title"/>
          </p:nvPr>
        </p:nvSpPr>
        <p:spPr>
          <a:xfrm>
            <a:off x="946737" y="12911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solidFill>
                  <a:srgbClr val="00B0F0"/>
                </a:solidFill>
                <a:latin typeface="Times New Roman (Headings)"/>
              </a:rPr>
              <a:t>MỤC TIÊU CỦA ĐỀ TÀI</a:t>
            </a:r>
          </a:p>
        </p:txBody>
      </p:sp>
      <p:pic>
        <p:nvPicPr>
          <p:cNvPr id="282" name="Google Shape;282;p34"/>
          <p:cNvPicPr preferRelativeResize="0"/>
          <p:nvPr/>
        </p:nvPicPr>
        <p:blipFill rotWithShape="1">
          <a:blip r:embed="rId3"/>
          <a:srcRect l="81081" b="47011"/>
          <a:stretch>
            <a:fillRect/>
          </a:stretch>
        </p:blipFill>
        <p:spPr>
          <a:xfrm rot="8338326" flipH="1">
            <a:off x="782486" y="2369323"/>
            <a:ext cx="2048071" cy="3718079"/>
          </a:xfrm>
          <a:prstGeom prst="rect">
            <a:avLst/>
          </a:prstGeom>
          <a:noFill/>
          <a:ln>
            <a:noFill/>
          </a:ln>
        </p:spPr>
      </p:pic>
      <p:sp>
        <p:nvSpPr>
          <p:cNvPr id="3" name="Subtitle 2">
            <a:extLst>
              <a:ext uri="{FF2B5EF4-FFF2-40B4-BE49-F238E27FC236}">
                <a16:creationId xmlns:a16="http://schemas.microsoft.com/office/drawing/2014/main" id="{4205C795-8928-1705-2BD1-5E1D0BBE40A5}"/>
              </a:ext>
            </a:extLst>
          </p:cNvPr>
          <p:cNvSpPr>
            <a:spLocks noGrp="1" noChangeArrowheads="1"/>
          </p:cNvSpPr>
          <p:nvPr>
            <p:ph type="subTitle" idx="2"/>
          </p:nvPr>
        </p:nvSpPr>
        <p:spPr bwMode="auto">
          <a:xfrm>
            <a:off x="649105" y="1035058"/>
            <a:ext cx="784578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rgbClr val="FFFF00"/>
                </a:solidFill>
                <a:effectLst/>
                <a:latin typeface="Times New Roman "/>
              </a:rPr>
              <a:t>Vận</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dụng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kiến</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thức</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về</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trí</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tuệ</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nhân</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tạo</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và</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xử</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lý</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ảnh</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để</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xây</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dựng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ứng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dụng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nhận</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diện</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hành</a:t>
            </a:r>
            <a:r>
              <a:rPr kumimoji="0" lang="en-US" altLang="en-US" sz="2000" b="1" i="0" u="none" strike="noStrike" cap="none" normalizeH="0" baseline="0" dirty="0">
                <a:ln>
                  <a:noFill/>
                </a:ln>
                <a:solidFill>
                  <a:srgbClr val="FFFF00"/>
                </a:solidFill>
                <a:effectLst/>
                <a:latin typeface="Times New Roman "/>
              </a:rPr>
              <a:t> vi </a:t>
            </a:r>
            <a:r>
              <a:rPr kumimoji="0" lang="en-US" altLang="en-US" sz="2000" b="1" i="0" u="none" strike="noStrike" cap="none" normalizeH="0" baseline="0" dirty="0" err="1">
                <a:ln>
                  <a:noFill/>
                </a:ln>
                <a:solidFill>
                  <a:srgbClr val="FFFF00"/>
                </a:solidFill>
                <a:effectLst/>
                <a:latin typeface="Times New Roman "/>
              </a:rPr>
              <a:t>vi</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phạm</a:t>
            </a:r>
            <a:r>
              <a:rPr kumimoji="0" lang="en-US" altLang="en-US" sz="2000" b="1" i="0" u="none" strike="noStrike" cap="none" normalizeH="0" baseline="0" dirty="0">
                <a:ln>
                  <a:noFill/>
                </a:ln>
                <a:solidFill>
                  <a:srgbClr val="FFFF00"/>
                </a:solidFill>
                <a:effectLst/>
                <a:latin typeface="Times New Roman "/>
              </a:rPr>
              <a:t> an </a:t>
            </a:r>
            <a:r>
              <a:rPr kumimoji="0" lang="en-US" altLang="en-US" sz="2000" b="1" i="0" u="none" strike="noStrike" cap="none" normalizeH="0" baseline="0" dirty="0" err="1">
                <a:ln>
                  <a:noFill/>
                </a:ln>
                <a:solidFill>
                  <a:srgbClr val="FFFF00"/>
                </a:solidFill>
                <a:effectLst/>
                <a:latin typeface="Times New Roman "/>
              </a:rPr>
              <a:t>toàn</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giao</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thông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từ</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hình</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ảnh</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hoặc</a:t>
            </a:r>
            <a:r>
              <a:rPr kumimoji="0" lang="en-US" altLang="en-US" sz="2000" b="1" i="0" u="none" strike="noStrike" cap="none" normalizeH="0" baseline="0" dirty="0">
                <a:ln>
                  <a:noFill/>
                </a:ln>
                <a:solidFill>
                  <a:srgbClr val="FFFF00"/>
                </a:solidFill>
                <a:effectLst/>
                <a:latin typeface="Times New Roman "/>
              </a:rPr>
              <a:t> video.</a:t>
            </a:r>
            <a:endParaRPr lang="en-US" altLang="en-US" sz="2000" b="1" dirty="0">
              <a:solidFill>
                <a:srgbClr val="FFFF00"/>
              </a:solidFill>
              <a:latin typeface="Times New Roman "/>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1" i="0" u="none" strike="noStrike" cap="none" normalizeH="0" baseline="0" dirty="0">
              <a:ln>
                <a:noFill/>
              </a:ln>
              <a:solidFill>
                <a:srgbClr val="FFFF00"/>
              </a:solidFill>
              <a:effectLst/>
              <a:latin typeface="Times New Roman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rgbClr val="FFFF00"/>
                </a:solidFill>
                <a:effectLst/>
                <a:latin typeface="Times New Roman "/>
              </a:rPr>
              <a:t>Tìm</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hiểu</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khảo</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sát</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thực</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tế</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và</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phân</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tích</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yêu</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cầu</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bài</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toán</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nhận</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diện</a:t>
            </a:r>
            <a:r>
              <a:rPr kumimoji="0" lang="en-US" altLang="en-US" sz="2000" b="1" i="0" u="none" strike="noStrike" cap="none" normalizeH="0" baseline="0" dirty="0">
                <a:ln>
                  <a:noFill/>
                </a:ln>
                <a:solidFill>
                  <a:srgbClr val="FFFF00"/>
                </a:solidFill>
                <a:effectLst/>
                <a:latin typeface="Times New Roman "/>
              </a:rPr>
              <a:t> vi </a:t>
            </a:r>
            <a:r>
              <a:rPr kumimoji="0" lang="en-US" altLang="en-US" sz="2000" b="1" i="0" u="none" strike="noStrike" cap="none" normalizeH="0" baseline="0" dirty="0" err="1">
                <a:ln>
                  <a:noFill/>
                </a:ln>
                <a:solidFill>
                  <a:srgbClr val="FFFF00"/>
                </a:solidFill>
                <a:effectLst/>
                <a:latin typeface="Times New Roman "/>
              </a:rPr>
              <a:t>phạm</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giao</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thông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từ</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đó</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thiết</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kế</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hệ</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thống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phù</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hợp</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với</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nhu</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cầu</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ứng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dụng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thực</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tế</a:t>
            </a:r>
            <a:r>
              <a:rPr kumimoji="0" lang="en-US" altLang="en-US" sz="2000" b="1" i="0" u="none" strike="noStrike" cap="none" normalizeH="0" baseline="0" dirty="0">
                <a:ln>
                  <a:noFill/>
                </a:ln>
                <a:solidFill>
                  <a:srgbClr val="FFFF00"/>
                </a:solidFill>
                <a:effectLst/>
                <a:latin typeface="Times New Roman "/>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a:ln>
                <a:noFill/>
              </a:ln>
              <a:solidFill>
                <a:srgbClr val="FFFF00"/>
              </a:solidFill>
              <a:effectLst/>
              <a:latin typeface="Times New Roman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rgbClr val="FFFF00"/>
                </a:solidFill>
                <a:effectLst/>
                <a:latin typeface="Times New Roman "/>
              </a:rPr>
              <a:t>Xây</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dựng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hệ</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thống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có</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khả</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năng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hoạt</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động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ổn</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định</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dễ</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triển</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khai</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hỗ</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trợ</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giám</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sát</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và</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cảnh</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báo</a:t>
            </a:r>
            <a:r>
              <a:rPr kumimoji="0" lang="en-US" altLang="en-US" sz="2000" b="1" i="0" u="none" strike="noStrike" cap="none" normalizeH="0" baseline="0" dirty="0">
                <a:ln>
                  <a:noFill/>
                </a:ln>
                <a:solidFill>
                  <a:srgbClr val="FFFF00"/>
                </a:solidFill>
                <a:effectLst/>
                <a:latin typeface="Times New Roman "/>
              </a:rPr>
              <a:t> vi </a:t>
            </a:r>
            <a:r>
              <a:rPr kumimoji="0" lang="en-US" altLang="en-US" sz="2000" b="1" i="0" u="none" strike="noStrike" cap="none" normalizeH="0" baseline="0" dirty="0" err="1">
                <a:ln>
                  <a:noFill/>
                </a:ln>
                <a:solidFill>
                  <a:srgbClr val="FFFF00"/>
                </a:solidFill>
                <a:effectLst/>
                <a:latin typeface="Times New Roman "/>
              </a:rPr>
              <a:t>phạm</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giao</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thông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một</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cách</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tự</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động</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và</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hiệu</a:t>
            </a:r>
            <a:r>
              <a:rPr kumimoji="0" lang="en-US" altLang="en-US" sz="2000" b="1" i="0" u="none" strike="noStrike" cap="none" normalizeH="0" baseline="0" dirty="0">
                <a:ln>
                  <a:noFill/>
                </a:ln>
                <a:solidFill>
                  <a:srgbClr val="FFFF00"/>
                </a:solidFill>
                <a:effectLst/>
                <a:latin typeface="Times New Roman "/>
              </a:rPr>
              <a:t> </a:t>
            </a:r>
            <a:r>
              <a:rPr kumimoji="0" lang="en-US" altLang="en-US" sz="2000" b="1" i="0" u="none" strike="noStrike" cap="none" normalizeH="0" baseline="0" dirty="0" err="1">
                <a:ln>
                  <a:noFill/>
                </a:ln>
                <a:solidFill>
                  <a:srgbClr val="FFFF00"/>
                </a:solidFill>
                <a:effectLst/>
                <a:latin typeface="Times New Roman "/>
              </a:rPr>
              <a:t>quả</a:t>
            </a:r>
            <a:r>
              <a:rPr kumimoji="0" lang="en-US" altLang="en-US" sz="2000" b="1" i="0" u="none" strike="noStrike" cap="none" normalizeH="0" baseline="0" dirty="0">
                <a:ln>
                  <a:noFill/>
                </a:ln>
                <a:solidFill>
                  <a:srgbClr val="FFFF00"/>
                </a:solidFill>
                <a:effectLst/>
                <a:latin typeface="Times New Roman "/>
              </a:rP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srcRect l="28908" t="43493" r="17025"/>
          <a:stretch>
            <a:fillRect/>
          </a:stretch>
        </p:blipFill>
        <p:spPr>
          <a:xfrm rot="-4812664">
            <a:off x="-1265722" y="953002"/>
            <a:ext cx="5853222" cy="3964969"/>
          </a:xfrm>
          <a:prstGeom prst="rect">
            <a:avLst/>
          </a:prstGeom>
          <a:noFill/>
          <a:ln>
            <a:noFill/>
          </a:ln>
        </p:spPr>
      </p:pic>
      <p:sp>
        <p:nvSpPr>
          <p:cNvPr id="265" name="Google Shape;265;p33"/>
          <p:cNvSpPr txBox="1">
            <a:spLocks noGrp="1"/>
          </p:cNvSpPr>
          <p:nvPr>
            <p:ph type="title"/>
          </p:nvPr>
        </p:nvSpPr>
        <p:spPr>
          <a:xfrm>
            <a:off x="900649" y="2080598"/>
            <a:ext cx="7933967" cy="9823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00"/>
                </a:solidFill>
                <a:latin typeface="Times New Roman "/>
              </a:rPr>
              <a:t>NỘI DUNG NGHIÊN CỨU</a:t>
            </a:r>
            <a:endParaRPr b="1" dirty="0">
              <a:solidFill>
                <a:srgbClr val="FFFF00"/>
              </a:solidFill>
              <a:latin typeface="Times New Roman "/>
            </a:endParaRPr>
          </a:p>
        </p:txBody>
      </p:sp>
      <p:sp>
        <p:nvSpPr>
          <p:cNvPr id="267" name="Google Shape;267;p33"/>
          <p:cNvSpPr txBox="1">
            <a:spLocks noGrp="1"/>
          </p:cNvSpPr>
          <p:nvPr>
            <p:ph type="title" idx="2"/>
          </p:nvPr>
        </p:nvSpPr>
        <p:spPr>
          <a:xfrm>
            <a:off x="3875352" y="1287735"/>
            <a:ext cx="1386790"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latin typeface="Montserrat ExtraBold" panose="00000900000000000000" pitchFamily="2" charset="0"/>
              </a:rPr>
              <a:t>03</a:t>
            </a:r>
            <a:endParaRPr dirty="0">
              <a:latin typeface="Montserrat ExtraBold" panose="00000900000000000000" pitchFamily="2" charset="0"/>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srcRect r="46167" b="58830"/>
          <a:stretch>
            <a:fillRect/>
          </a:stretch>
        </p:blipFill>
        <p:spPr>
          <a:xfrm rot="-9899997" flipH="1">
            <a:off x="3421324" y="290350"/>
            <a:ext cx="5827977" cy="2888634"/>
          </a:xfrm>
          <a:prstGeom prst="rect">
            <a:avLst/>
          </a:prstGeom>
          <a:noFill/>
          <a:ln>
            <a:noFill/>
          </a:ln>
        </p:spPr>
      </p:pic>
      <p:sp>
        <p:nvSpPr>
          <p:cNvPr id="274" name="Google Shape;274;p34"/>
          <p:cNvSpPr txBox="1">
            <a:spLocks noGrp="1"/>
          </p:cNvSpPr>
          <p:nvPr>
            <p:ph type="title"/>
          </p:nvPr>
        </p:nvSpPr>
        <p:spPr>
          <a:xfrm>
            <a:off x="2014532" y="28071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00B0F0"/>
                </a:solidFill>
                <a:latin typeface="Times New Roman (Headings)"/>
              </a:rPr>
              <a:t>NỘI DUNG NGHIÊN CỨU</a:t>
            </a:r>
          </a:p>
        </p:txBody>
      </p:sp>
      <p:pic>
        <p:nvPicPr>
          <p:cNvPr id="282" name="Google Shape;282;p34"/>
          <p:cNvPicPr preferRelativeResize="0"/>
          <p:nvPr/>
        </p:nvPicPr>
        <p:blipFill rotWithShape="1">
          <a:blip r:embed="rId3"/>
          <a:srcRect l="81081" b="47011"/>
          <a:stretch>
            <a:fillRect/>
          </a:stretch>
        </p:blipFill>
        <p:spPr>
          <a:xfrm rot="8338326" flipH="1">
            <a:off x="712109" y="2394151"/>
            <a:ext cx="2048071" cy="3718079"/>
          </a:xfrm>
          <a:prstGeom prst="rect">
            <a:avLst/>
          </a:prstGeom>
          <a:noFill/>
          <a:ln>
            <a:noFill/>
          </a:ln>
        </p:spPr>
      </p:pic>
      <p:sp>
        <p:nvSpPr>
          <p:cNvPr id="345" name="AutoShape 18" descr="The Simplest Explanation of Backend API Integration Ever - Form.io"/>
          <p:cNvSpPr>
            <a:spLocks noChangeAspect="1" noChangeArrowheads="1"/>
          </p:cNvSpPr>
          <p:nvPr/>
        </p:nvSpPr>
        <p:spPr bwMode="auto">
          <a:xfrm>
            <a:off x="3922808" y="28396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8" name="TextBox 7">
            <a:extLst>
              <a:ext uri="{FF2B5EF4-FFF2-40B4-BE49-F238E27FC236}">
                <a16:creationId xmlns:a16="http://schemas.microsoft.com/office/drawing/2014/main" id="{955F5DA9-2341-3540-D69F-16CBB707C4ED}"/>
              </a:ext>
            </a:extLst>
          </p:cNvPr>
          <p:cNvSpPr txBox="1"/>
          <p:nvPr/>
        </p:nvSpPr>
        <p:spPr>
          <a:xfrm>
            <a:off x="223208" y="982251"/>
            <a:ext cx="8536690" cy="3880537"/>
          </a:xfrm>
          <a:prstGeom prst="rect">
            <a:avLst/>
          </a:prstGeom>
          <a:noFill/>
        </p:spPr>
        <p:txBody>
          <a:bodyPr wrap="square" rtlCol="0">
            <a:spAutoFit/>
          </a:bodyPr>
          <a:lstStyle/>
          <a:p>
            <a:r>
              <a:rPr lang="vi-VN" sz="2000" b="1" dirty="0">
                <a:solidFill>
                  <a:srgbClr val="FFFF00"/>
                </a:solidFill>
                <a:latin typeface="+mj-lt"/>
              </a:rPr>
              <a:t>Khảo sát thực trạng giao thông và các hành vi vi phạm phổ biến.</a:t>
            </a:r>
            <a:endParaRPr lang="en-US" sz="2000" b="1" dirty="0">
              <a:solidFill>
                <a:srgbClr val="FFFF00"/>
              </a:solidFill>
              <a:latin typeface="+mj-lt"/>
            </a:endParaRPr>
          </a:p>
          <a:p>
            <a:endParaRPr lang="vi-VN" sz="2000" b="1" dirty="0">
              <a:solidFill>
                <a:srgbClr val="FFFF00"/>
              </a:solidFill>
              <a:latin typeface="+mj-lt"/>
            </a:endParaRPr>
          </a:p>
          <a:p>
            <a:r>
              <a:rPr lang="vi-VN" sz="2000" b="1" dirty="0">
                <a:solidFill>
                  <a:srgbClr val="FFFF00"/>
                </a:solidFill>
                <a:latin typeface="+mj-lt"/>
              </a:rPr>
              <a:t>Tìm hiểu các phương pháp xử lý ảnh và mô hình học sâu.</a:t>
            </a:r>
            <a:endParaRPr lang="en-US" sz="2000" b="1" dirty="0">
              <a:solidFill>
                <a:srgbClr val="FFFF00"/>
              </a:solidFill>
              <a:latin typeface="+mj-lt"/>
            </a:endParaRPr>
          </a:p>
          <a:p>
            <a:endParaRPr lang="vi-VN" sz="2000" b="1" dirty="0">
              <a:solidFill>
                <a:srgbClr val="FFFF00"/>
              </a:solidFill>
              <a:latin typeface="+mj-lt"/>
            </a:endParaRPr>
          </a:p>
          <a:p>
            <a:r>
              <a:rPr lang="vi-VN" sz="2000" b="1" dirty="0">
                <a:solidFill>
                  <a:srgbClr val="FFFF00"/>
                </a:solidFill>
                <a:latin typeface="+mj-lt"/>
              </a:rPr>
              <a:t>Nghiên cứu mô hình YOLOv8 và thư viện OpenCV để phát hiện phương tiện và tín hiệu giao thông.</a:t>
            </a:r>
            <a:endParaRPr lang="en-US" sz="2000" b="1" dirty="0">
              <a:solidFill>
                <a:srgbClr val="FFFF00"/>
              </a:solidFill>
              <a:latin typeface="+mj-lt"/>
            </a:endParaRPr>
          </a:p>
          <a:p>
            <a:endParaRPr lang="vi-VN" sz="2000" b="1" dirty="0">
              <a:solidFill>
                <a:srgbClr val="FFFF00"/>
              </a:solidFill>
              <a:latin typeface="+mj-lt"/>
            </a:endParaRPr>
          </a:p>
          <a:p>
            <a:r>
              <a:rPr lang="vi-VN" sz="2000" b="1" dirty="0">
                <a:solidFill>
                  <a:srgbClr val="FFFF00"/>
                </a:solidFill>
                <a:latin typeface="+mj-lt"/>
              </a:rPr>
              <a:t>Phân tích yêu cầu và thiết kế hệ thống nhận diện vi phạm từ hình ảnh/video.</a:t>
            </a:r>
            <a:endParaRPr lang="en-US" sz="2000" b="1" dirty="0">
              <a:solidFill>
                <a:srgbClr val="FFFF00"/>
              </a:solidFill>
              <a:latin typeface="+mj-lt"/>
            </a:endParaRPr>
          </a:p>
          <a:p>
            <a:endParaRPr lang="vi-VN" sz="2000" b="1" dirty="0">
              <a:solidFill>
                <a:srgbClr val="FFFF00"/>
              </a:solidFill>
              <a:latin typeface="+mj-lt"/>
            </a:endParaRPr>
          </a:p>
          <a:p>
            <a:r>
              <a:rPr lang="vi-VN" sz="2000" b="1" dirty="0">
                <a:solidFill>
                  <a:srgbClr val="FFFF00"/>
                </a:solidFill>
                <a:latin typeface="+mj-lt"/>
              </a:rPr>
              <a:t>Tiến hành tiền xử lý dữ liệu, huấn luyện mô hình và đánh giá độ chính xác.</a:t>
            </a:r>
            <a:endParaRPr lang="en-US" sz="2000" b="1" dirty="0">
              <a:solidFill>
                <a:srgbClr val="FFFF00"/>
              </a:solidFill>
              <a:latin typeface="+mj-lt"/>
            </a:endParaRPr>
          </a:p>
          <a:p>
            <a:endParaRPr lang="vi-VN" sz="2000" b="1" dirty="0">
              <a:solidFill>
                <a:srgbClr val="FFFF00"/>
              </a:solidFill>
              <a:latin typeface="+mj-lt"/>
            </a:endParaRPr>
          </a:p>
          <a:p>
            <a:r>
              <a:rPr lang="vi-VN" sz="2000" b="1" dirty="0">
                <a:solidFill>
                  <a:srgbClr val="FFFF00"/>
                </a:solidFill>
                <a:latin typeface="+mj-lt"/>
              </a:rPr>
              <a:t>Xây dựng hệ thống thử nghiệm và giao diện giám sát – thống kê vi phạm.</a:t>
            </a: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chemeClr val="lt1"/>
            </a:gs>
            <a:gs pos="100000">
              <a:schemeClr val="dk2"/>
            </a:gs>
          </a:gsLst>
          <a:lin ang="0" scaled="0"/>
        </a:gradFill>
        <a:effectLst/>
      </p:bgPr>
    </p:bg>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srcRect l="28908" t="43493" r="17025"/>
          <a:stretch>
            <a:fillRect/>
          </a:stretch>
        </p:blipFill>
        <p:spPr>
          <a:xfrm rot="-4812664">
            <a:off x="-628641" y="1238577"/>
            <a:ext cx="5853222" cy="3964969"/>
          </a:xfrm>
          <a:prstGeom prst="rect">
            <a:avLst/>
          </a:prstGeom>
          <a:noFill/>
          <a:ln>
            <a:noFill/>
          </a:ln>
        </p:spPr>
      </p:pic>
      <p:sp>
        <p:nvSpPr>
          <p:cNvPr id="265" name="Google Shape;265;p33"/>
          <p:cNvSpPr txBox="1">
            <a:spLocks noGrp="1"/>
          </p:cNvSpPr>
          <p:nvPr>
            <p:ph type="title"/>
          </p:nvPr>
        </p:nvSpPr>
        <p:spPr>
          <a:xfrm>
            <a:off x="961755" y="2428635"/>
            <a:ext cx="7933967" cy="9823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00"/>
                </a:solidFill>
                <a:latin typeface="Times New Roman (Headings)"/>
              </a:rPr>
              <a:t>CÁC CÔNG NGHỆ ĐƯỢC SỬ DỤNG</a:t>
            </a:r>
            <a:endParaRPr b="1" dirty="0">
              <a:solidFill>
                <a:srgbClr val="FFFF00"/>
              </a:solidFill>
              <a:latin typeface="Times New Roman (Headings)"/>
            </a:endParaRPr>
          </a:p>
        </p:txBody>
      </p:sp>
      <p:sp>
        <p:nvSpPr>
          <p:cNvPr id="267" name="Google Shape;267;p33"/>
          <p:cNvSpPr txBox="1">
            <a:spLocks noGrp="1"/>
          </p:cNvSpPr>
          <p:nvPr>
            <p:ph type="title" idx="2"/>
          </p:nvPr>
        </p:nvSpPr>
        <p:spPr>
          <a:xfrm>
            <a:off x="3875352" y="1287735"/>
            <a:ext cx="1464998" cy="11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Montserrat ExtraBold" panose="00000900000000000000" pitchFamily="2" charset="0"/>
              </a:rPr>
              <a:t>04</a:t>
            </a:r>
            <a:endParaRPr>
              <a:latin typeface="Montserrat ExtraBold" panose="00000900000000000000" pitchFamily="2" charset="0"/>
            </a:endParaRPr>
          </a:p>
        </p:txBody>
      </p:sp>
    </p:spTree>
  </p:cSld>
  <p:clrMapOvr>
    <a:masterClrMapping/>
  </p:clrMapOvr>
  <p:transition spd="slow">
    <p:pull/>
  </p:transition>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354*133"/>
  <p:tag name="TABLE_ENDDRAG_RECT" val="221*268*354*133"/>
</p:tagLst>
</file>

<file path=ppt/theme/theme1.xml><?xml version="1.0" encoding="utf-8"?>
<a:theme xmlns:a="http://schemas.openxmlformats.org/drawingml/2006/main" name="Anthrax Detection Technology Project Proposal by Slidesgo">
  <a:themeElements>
    <a:clrScheme name="Simple Light">
      <a:dk1>
        <a:srgbClr val="FFFFFF"/>
      </a:dk1>
      <a:lt1>
        <a:srgbClr val="0D0045"/>
      </a:lt1>
      <a:dk2>
        <a:srgbClr val="480036"/>
      </a:dk2>
      <a:lt2>
        <a:srgbClr val="B0292E"/>
      </a:lt2>
      <a:accent1>
        <a:srgbClr val="00BCEE"/>
      </a:accent1>
      <a:accent2>
        <a:srgbClr val="860E68"/>
      </a:accent2>
      <a:accent3>
        <a:srgbClr val="CC5EB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1038</Words>
  <Application>Microsoft Office PowerPoint</Application>
  <PresentationFormat>On-screen Show (16:9)</PresentationFormat>
  <Paragraphs>125</Paragraphs>
  <Slides>21</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Montserrat ExtraBold</vt:lpstr>
      <vt:lpstr>Phudu SemiBold</vt:lpstr>
      <vt:lpstr>Times New Roman</vt:lpstr>
      <vt:lpstr>Times New Roman </vt:lpstr>
      <vt:lpstr>Montserrat</vt:lpstr>
      <vt:lpstr>Bebas Neue</vt:lpstr>
      <vt:lpstr>Bai Jamjuree</vt:lpstr>
      <vt:lpstr>Arial</vt:lpstr>
      <vt:lpstr>Phudu</vt:lpstr>
      <vt:lpstr>Times New Roman (Headings)</vt:lpstr>
      <vt:lpstr>Phudu Medium</vt:lpstr>
      <vt:lpstr>Anthrax Detection Technology Project Proposal by Slidesgo</vt:lpstr>
      <vt:lpstr>BẢO VỆ ĐỒ ÁN TỐT NGHIỆP NGÀNH KHOA HỌC MÁY TÍNH</vt:lpstr>
      <vt:lpstr>NỘI DUNG</vt:lpstr>
      <vt:lpstr>LÝ DO CHỌN ĐỀ TÀI</vt:lpstr>
      <vt:lpstr>LÝ DO CHỌN ĐỀ TÀI</vt:lpstr>
      <vt:lpstr>MỤC TIÊU CỦA ĐỀ TÀI</vt:lpstr>
      <vt:lpstr>MỤC TIÊU CỦA ĐỀ TÀI</vt:lpstr>
      <vt:lpstr>NỘI DUNG NGHIÊN CỨU</vt:lpstr>
      <vt:lpstr>NỘI DUNG NGHIÊN CỨU</vt:lpstr>
      <vt:lpstr>CÁC CÔNG NGHỆ ĐƯỢC SỬ DỤNG</vt:lpstr>
      <vt:lpstr>Python</vt:lpstr>
      <vt:lpstr>Yolov8</vt:lpstr>
      <vt:lpstr>Open CV</vt:lpstr>
      <vt:lpstr>PyQt6 </vt:lpstr>
      <vt:lpstr>CSV (Comma-Separated Values)</vt:lpstr>
      <vt:lpstr>Custom Simple Tracker</vt:lpstr>
      <vt:lpstr>KẾT QUẢ ĐẠT ĐƯỢC</vt:lpstr>
      <vt:lpstr>KẾT QUẢ ĐẠT ĐƯỢC</vt:lpstr>
      <vt:lpstr>KẾT QUẢ ĐẠT ĐƯỢC</vt:lpstr>
      <vt:lpstr>HƯỚNG PHÁT TRIỂN</vt:lpstr>
      <vt:lpstr>HƯỚNG PHÁT TRIỂN VÀ MỞ RỘNG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BẢO VỆ ĐỒ ÁN TỐT NGHIỆP NGÀNH HỆ THỐNG THÔNG TIN</dc:title>
  <dc:creator>VIET TRUONG</dc:creator>
  <cp:lastModifiedBy>VIET TRUONG</cp:lastModifiedBy>
  <cp:revision>43</cp:revision>
  <dcterms:created xsi:type="dcterms:W3CDTF">2025-05-26T08:28:00Z</dcterms:created>
  <dcterms:modified xsi:type="dcterms:W3CDTF">2025-12-04T03:59:42Z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00E45DEC82DC417CA8B37E2B3DFEB44D_13</vt:lpwstr>
  </property>
  <property fmtid="{D5CDD505-2E9C-101B-9397-08002B2CF9AE}" pid="3" name="KSOProductBuildVer">
    <vt:lpwstr>1033-12.2.0.21179</vt:lpwstr>
  </property>
</Properties>
</file>